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97" r:id="rId3"/>
  </p:sldMasterIdLst>
  <p:notesMasterIdLst>
    <p:notesMasterId r:id="rId5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05" r:id="rId43"/>
    <p:sldId id="295" r:id="rId44"/>
    <p:sldId id="296" r:id="rId45"/>
    <p:sldId id="297" r:id="rId46"/>
    <p:sldId id="298" r:id="rId47"/>
    <p:sldId id="299" r:id="rId48"/>
    <p:sldId id="300" r:id="rId49"/>
    <p:sldId id="301" r:id="rId50"/>
    <p:sldId id="302" r:id="rId51"/>
    <p:sldId id="303" r:id="rId52"/>
    <p:sldId id="304"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Google Sans" panose="020B0604020202020204" charset="0"/>
      <p:regular r:id="rId59"/>
      <p:bold r:id="rId60"/>
      <p:italic r:id="rId61"/>
      <p:boldItalic r:id="rId62"/>
    </p:embeddedFont>
    <p:embeddedFont>
      <p:font typeface="Google Sans Medium" panose="020B0604020202020204" charset="0"/>
      <p:regular r:id="rId63"/>
      <p:bold r:id="rId64"/>
      <p:italic r:id="rId65"/>
      <p:boldItalic r:id="rId66"/>
    </p:embeddedFont>
    <p:embeddedFont>
      <p:font typeface="Helvetica Neue" panose="020B0604020202020204"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
      <p:font typeface="Open Sans Light" panose="020B0306030504020204" pitchFamily="34"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ono" panose="020B0604020202020204" charset="0"/>
      <p:regular r:id="rId83"/>
      <p:bold r:id="rId84"/>
      <p:italic r:id="rId85"/>
      <p:boldItalic r:id="rId86"/>
    </p:embeddedFont>
    <p:embeddedFont>
      <p:font typeface="Roboto Mono Light"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gAKey3ekc89bBPqgZb8cOXPmoA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2.xml"/><Relationship Id="rId90" Type="http://schemas.openxmlformats.org/officeDocument/2006/relationships/font" Target="fonts/font36.fntdata"/><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font" Target="fonts/font31.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4.xml"/><Relationship Id="rId71" Type="http://schemas.openxmlformats.org/officeDocument/2006/relationships/font" Target="fonts/font17.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2.fntdata"/><Relationship Id="rId77"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32" name="Google Shape;43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45" name="Google Shape;44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52" name="Google Shape;45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67" name="Google Shape;46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74" name="Google Shape;47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81" name="Google Shape;48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88" name="Google Shape;48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sz="14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03" name="Google Shape;50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10" name="Google Shape;51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23" name="Google Shape;52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30" name="Google Shape;53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44" name="Google Shape;5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51" name="Google Shape;55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64" name="Google Shape;56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70" name="Google Shape;57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76" name="Google Shape;57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591" name="Google Shape;59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82f62b9267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182f62b9267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83823ab607_0_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09" name="Google Shape;609;g183823ab607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83823ab607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14" name="Google Shape;614;g183823ab607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83823ab607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21" name="Google Shape;621;g183823ab607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83823ab607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28" name="Google Shape;628;g183823ab607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83823ab607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35" name="Google Shape;635;g183823ab60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393" name="Google Shape;39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83823ab607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35" name="Google Shape;635;g183823ab60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1343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83823ab607_0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43" name="Google Shape;643;g183823ab60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83823ab607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183823ab607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83823ab607_2_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56" name="Google Shape;656;g183823ab607_2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83823ab607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183823ab607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83823ab607_2_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69" name="Google Shape;669;g183823ab607_2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82f62b9267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84" name="Google Shape;684;g182f62b9267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82f62b9267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91" name="Google Shape;691;g182f62b9267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82f62b9267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698" name="Google Shape;698;g182f62b9267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00" name="Google Shape;40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82f62b9267_0_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82f62b9267_0_4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15" name="Google Shape;41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22" name="Google Shape;42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427" name="Google Shape;42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53.png"/><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5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5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5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_header and footer">
  <p:cSld name="TITLE_1">
    <p:spTree>
      <p:nvGrpSpPr>
        <p:cNvPr id="1" name="Shape 51"/>
        <p:cNvGrpSpPr/>
        <p:nvPr/>
      </p:nvGrpSpPr>
      <p:grpSpPr>
        <a:xfrm>
          <a:off x="0" y="0"/>
          <a:ext cx="0" cy="0"/>
          <a:chOff x="0" y="0"/>
          <a:chExt cx="0" cy="0"/>
        </a:xfrm>
      </p:grpSpPr>
      <p:sp>
        <p:nvSpPr>
          <p:cNvPr id="52" name="Google Shape;52;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_header and footer 2">
  <p:cSld name="TITLE_3">
    <p:spTree>
      <p:nvGrpSpPr>
        <p:cNvPr id="1"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_header and footer 5">
  <p:cSld name="TITLE_6">
    <p:spTree>
      <p:nvGrpSpPr>
        <p:cNvPr id="1"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_header and footer 4">
  <p:cSld name="TITLE_5">
    <p:spTree>
      <p:nvGrpSpPr>
        <p:cNvPr id="1"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44"/>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62" name="Google Shape;62;p44"/>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63" name="Google Shape;63;p44"/>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1"/>
                </a:solidFill>
                <a:latin typeface="Arial"/>
                <a:ea typeface="Arial"/>
                <a:cs typeface="Arial"/>
                <a:sym typeface="Arial"/>
              </a:defRPr>
            </a:lvl2pPr>
            <a:lvl3pPr lvl="2" algn="l">
              <a:lnSpc>
                <a:spcPct val="100000"/>
              </a:lnSpc>
              <a:spcBef>
                <a:spcPts val="0"/>
              </a:spcBef>
              <a:spcAft>
                <a:spcPts val="0"/>
              </a:spcAft>
              <a:buSzPts val="1400"/>
              <a:buNone/>
              <a:defRPr>
                <a:solidFill>
                  <a:schemeClr val="accent1"/>
                </a:solidFill>
                <a:latin typeface="Arial"/>
                <a:ea typeface="Arial"/>
                <a:cs typeface="Arial"/>
                <a:sym typeface="Arial"/>
              </a:defRPr>
            </a:lvl3pPr>
            <a:lvl4pPr lvl="3" algn="l">
              <a:lnSpc>
                <a:spcPct val="100000"/>
              </a:lnSpc>
              <a:spcBef>
                <a:spcPts val="0"/>
              </a:spcBef>
              <a:spcAft>
                <a:spcPts val="0"/>
              </a:spcAft>
              <a:buSzPts val="1400"/>
              <a:buNone/>
              <a:defRPr>
                <a:solidFill>
                  <a:schemeClr val="accent1"/>
                </a:solidFill>
                <a:latin typeface="Arial"/>
                <a:ea typeface="Arial"/>
                <a:cs typeface="Arial"/>
                <a:sym typeface="Arial"/>
              </a:defRPr>
            </a:lvl4pPr>
            <a:lvl5pPr lvl="4" algn="l">
              <a:lnSpc>
                <a:spcPct val="100000"/>
              </a:lnSpc>
              <a:spcBef>
                <a:spcPts val="0"/>
              </a:spcBef>
              <a:spcAft>
                <a:spcPts val="0"/>
              </a:spcAft>
              <a:buSzPts val="1100"/>
              <a:buNone/>
              <a:defRPr>
                <a:solidFill>
                  <a:schemeClr val="accent1"/>
                </a:solidFill>
                <a:latin typeface="Arial"/>
                <a:ea typeface="Arial"/>
                <a:cs typeface="Arial"/>
                <a:sym typeface="Arial"/>
              </a:defRPr>
            </a:lvl5pPr>
            <a:lvl6pPr lvl="5" algn="l">
              <a:lnSpc>
                <a:spcPct val="100000"/>
              </a:lnSpc>
              <a:spcBef>
                <a:spcPts val="0"/>
              </a:spcBef>
              <a:spcAft>
                <a:spcPts val="0"/>
              </a:spcAft>
              <a:buSzPts val="1100"/>
              <a:buNone/>
              <a:defRPr>
                <a:solidFill>
                  <a:schemeClr val="accent1"/>
                </a:solidFill>
                <a:latin typeface="Arial"/>
                <a:ea typeface="Arial"/>
                <a:cs typeface="Arial"/>
                <a:sym typeface="Arial"/>
              </a:defRPr>
            </a:lvl6pPr>
            <a:lvl7pPr lvl="6" algn="l">
              <a:lnSpc>
                <a:spcPct val="100000"/>
              </a:lnSpc>
              <a:spcBef>
                <a:spcPts val="0"/>
              </a:spcBef>
              <a:spcAft>
                <a:spcPts val="0"/>
              </a:spcAft>
              <a:buSzPts val="1100"/>
              <a:buNone/>
              <a:defRPr>
                <a:solidFill>
                  <a:schemeClr val="accent1"/>
                </a:solidFill>
                <a:latin typeface="Arial"/>
                <a:ea typeface="Arial"/>
                <a:cs typeface="Arial"/>
                <a:sym typeface="Arial"/>
              </a:defRPr>
            </a:lvl7pPr>
            <a:lvl8pPr lvl="7" algn="l">
              <a:lnSpc>
                <a:spcPct val="100000"/>
              </a:lnSpc>
              <a:spcBef>
                <a:spcPts val="0"/>
              </a:spcBef>
              <a:spcAft>
                <a:spcPts val="0"/>
              </a:spcAft>
              <a:buSzPts val="1100"/>
              <a:buNone/>
              <a:defRPr>
                <a:solidFill>
                  <a:schemeClr val="accent1"/>
                </a:solidFill>
                <a:latin typeface="Arial"/>
                <a:ea typeface="Arial"/>
                <a:cs typeface="Arial"/>
                <a:sym typeface="Arial"/>
              </a:defRPr>
            </a:lvl8pPr>
            <a:lvl9pPr lvl="8" algn="l">
              <a:lnSpc>
                <a:spcPct val="100000"/>
              </a:lnSpc>
              <a:spcBef>
                <a:spcPts val="0"/>
              </a:spcBef>
              <a:spcAft>
                <a:spcPts val="0"/>
              </a:spcAft>
              <a:buSzPts val="1100"/>
              <a:buNone/>
              <a:defRPr>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46"/>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66" name="Google Shape;66;p46"/>
          <p:cNvSpPr txBox="1">
            <a:spLocks noGrp="1"/>
          </p:cNvSpPr>
          <p:nvPr>
            <p:ph type="subTitle" idx="1"/>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1"/>
                </a:solidFill>
                <a:latin typeface="Arial"/>
                <a:ea typeface="Arial"/>
                <a:cs typeface="Arial"/>
                <a:sym typeface="Arial"/>
              </a:defRPr>
            </a:lvl2pPr>
            <a:lvl3pPr lvl="2" algn="l">
              <a:lnSpc>
                <a:spcPct val="100000"/>
              </a:lnSpc>
              <a:spcBef>
                <a:spcPts val="0"/>
              </a:spcBef>
              <a:spcAft>
                <a:spcPts val="0"/>
              </a:spcAft>
              <a:buSzPts val="1400"/>
              <a:buNone/>
              <a:defRPr>
                <a:solidFill>
                  <a:schemeClr val="accent1"/>
                </a:solidFill>
                <a:latin typeface="Arial"/>
                <a:ea typeface="Arial"/>
                <a:cs typeface="Arial"/>
                <a:sym typeface="Arial"/>
              </a:defRPr>
            </a:lvl3pPr>
            <a:lvl4pPr lvl="3" algn="l">
              <a:lnSpc>
                <a:spcPct val="100000"/>
              </a:lnSpc>
              <a:spcBef>
                <a:spcPts val="0"/>
              </a:spcBef>
              <a:spcAft>
                <a:spcPts val="0"/>
              </a:spcAft>
              <a:buSzPts val="1400"/>
              <a:buNone/>
              <a:defRPr>
                <a:solidFill>
                  <a:schemeClr val="accent1"/>
                </a:solidFill>
                <a:latin typeface="Arial"/>
                <a:ea typeface="Arial"/>
                <a:cs typeface="Arial"/>
                <a:sym typeface="Arial"/>
              </a:defRPr>
            </a:lvl4pPr>
            <a:lvl5pPr lvl="4" algn="l">
              <a:lnSpc>
                <a:spcPct val="100000"/>
              </a:lnSpc>
              <a:spcBef>
                <a:spcPts val="0"/>
              </a:spcBef>
              <a:spcAft>
                <a:spcPts val="0"/>
              </a:spcAft>
              <a:buSzPts val="1100"/>
              <a:buNone/>
              <a:defRPr>
                <a:solidFill>
                  <a:schemeClr val="accent1"/>
                </a:solidFill>
                <a:latin typeface="Arial"/>
                <a:ea typeface="Arial"/>
                <a:cs typeface="Arial"/>
                <a:sym typeface="Arial"/>
              </a:defRPr>
            </a:lvl5pPr>
            <a:lvl6pPr lvl="5" algn="l">
              <a:lnSpc>
                <a:spcPct val="100000"/>
              </a:lnSpc>
              <a:spcBef>
                <a:spcPts val="0"/>
              </a:spcBef>
              <a:spcAft>
                <a:spcPts val="0"/>
              </a:spcAft>
              <a:buSzPts val="1100"/>
              <a:buNone/>
              <a:defRPr>
                <a:solidFill>
                  <a:schemeClr val="accent1"/>
                </a:solidFill>
                <a:latin typeface="Arial"/>
                <a:ea typeface="Arial"/>
                <a:cs typeface="Arial"/>
                <a:sym typeface="Arial"/>
              </a:defRPr>
            </a:lvl6pPr>
            <a:lvl7pPr lvl="6" algn="l">
              <a:lnSpc>
                <a:spcPct val="100000"/>
              </a:lnSpc>
              <a:spcBef>
                <a:spcPts val="0"/>
              </a:spcBef>
              <a:spcAft>
                <a:spcPts val="0"/>
              </a:spcAft>
              <a:buSzPts val="1100"/>
              <a:buNone/>
              <a:defRPr>
                <a:solidFill>
                  <a:schemeClr val="accent1"/>
                </a:solidFill>
                <a:latin typeface="Arial"/>
                <a:ea typeface="Arial"/>
                <a:cs typeface="Arial"/>
                <a:sym typeface="Arial"/>
              </a:defRPr>
            </a:lvl7pPr>
            <a:lvl8pPr lvl="7" algn="l">
              <a:lnSpc>
                <a:spcPct val="100000"/>
              </a:lnSpc>
              <a:spcBef>
                <a:spcPts val="0"/>
              </a:spcBef>
              <a:spcAft>
                <a:spcPts val="0"/>
              </a:spcAft>
              <a:buSzPts val="1100"/>
              <a:buNone/>
              <a:defRPr>
                <a:solidFill>
                  <a:schemeClr val="accent1"/>
                </a:solidFill>
                <a:latin typeface="Arial"/>
                <a:ea typeface="Arial"/>
                <a:cs typeface="Arial"/>
                <a:sym typeface="Arial"/>
              </a:defRPr>
            </a:lvl8pPr>
            <a:lvl9pPr lvl="8" algn="l">
              <a:lnSpc>
                <a:spcPct val="100000"/>
              </a:lnSpc>
              <a:spcBef>
                <a:spcPts val="0"/>
              </a:spcBef>
              <a:spcAft>
                <a:spcPts val="0"/>
              </a:spcAft>
              <a:buSzPts val="1100"/>
              <a:buNone/>
              <a:defRPr>
                <a:solidFill>
                  <a:schemeClr val="accent1"/>
                </a:solidFill>
                <a:latin typeface="Arial"/>
                <a:ea typeface="Arial"/>
                <a:cs typeface="Arial"/>
                <a:sym typeface="Arial"/>
              </a:defRPr>
            </a:lvl9pPr>
          </a:lstStyle>
          <a:p>
            <a:endParaRPr/>
          </a:p>
        </p:txBody>
      </p:sp>
      <p:sp>
        <p:nvSpPr>
          <p:cNvPr id="67" name="Google Shape;67;p46"/>
          <p:cNvSpPr txBox="1">
            <a:spLocks noGrp="1"/>
          </p:cNvSpPr>
          <p:nvPr>
            <p:ph type="body" idx="2"/>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68" name="Google Shape;68;p46"/>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header and footer 3">
  <p:cSld name="TITLE_4">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62"/>
          <p:cNvSpPr txBox="1">
            <a:spLocks noGrp="1"/>
          </p:cNvSpPr>
          <p:nvPr>
            <p:ph type="title"/>
          </p:nvPr>
        </p:nvSpPr>
        <p:spPr>
          <a:xfrm>
            <a:off x="910472" y="1692675"/>
            <a:ext cx="5366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endParaRPr/>
          </a:p>
        </p:txBody>
      </p:sp>
      <p:sp>
        <p:nvSpPr>
          <p:cNvPr id="73" name="Google Shape;73;p62"/>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5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74" name="Google Shape;74;p62"/>
          <p:cNvSpPr txBox="1">
            <a:spLocks noGrp="1"/>
          </p:cNvSpPr>
          <p:nvPr>
            <p:ph type="subTitle" idx="2"/>
          </p:nvPr>
        </p:nvSpPr>
        <p:spPr>
          <a:xfrm>
            <a:off x="998963" y="2283872"/>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63"/>
          <p:cNvSpPr txBox="1">
            <a:spLocks noGrp="1"/>
          </p:cNvSpPr>
          <p:nvPr>
            <p:ph type="title"/>
          </p:nvPr>
        </p:nvSpPr>
        <p:spPr>
          <a:xfrm>
            <a:off x="910472" y="1692675"/>
            <a:ext cx="5366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endParaRPr/>
          </a:p>
        </p:txBody>
      </p:sp>
      <p:sp>
        <p:nvSpPr>
          <p:cNvPr id="77" name="Google Shape;77;p63"/>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5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78" name="Google Shape;78;p63"/>
          <p:cNvSpPr txBox="1">
            <a:spLocks noGrp="1"/>
          </p:cNvSpPr>
          <p:nvPr>
            <p:ph type="subTitle" idx="2"/>
          </p:nvPr>
        </p:nvSpPr>
        <p:spPr>
          <a:xfrm>
            <a:off x="998963" y="2283872"/>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64"/>
          <p:cNvSpPr txBox="1">
            <a:spLocks noGrp="1"/>
          </p:cNvSpPr>
          <p:nvPr>
            <p:ph type="title"/>
          </p:nvPr>
        </p:nvSpPr>
        <p:spPr>
          <a:xfrm>
            <a:off x="910472" y="1692675"/>
            <a:ext cx="5366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endParaRPr/>
          </a:p>
        </p:txBody>
      </p:sp>
      <p:sp>
        <p:nvSpPr>
          <p:cNvPr id="81" name="Google Shape;81;p64"/>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5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rgbClr val="F6BA17"/>
                </a:solidFill>
                <a:latin typeface="Arial"/>
                <a:ea typeface="Arial"/>
                <a:cs typeface="Arial"/>
                <a:sym typeface="Arial"/>
              </a:defRPr>
            </a:lvl2pPr>
            <a:lvl3pPr lvl="2" algn="l">
              <a:lnSpc>
                <a:spcPct val="100000"/>
              </a:lnSpc>
              <a:spcBef>
                <a:spcPts val="0"/>
              </a:spcBef>
              <a:spcAft>
                <a:spcPts val="0"/>
              </a:spcAft>
              <a:buSzPts val="1400"/>
              <a:buNone/>
              <a:defRPr>
                <a:solidFill>
                  <a:srgbClr val="F6BA17"/>
                </a:solidFill>
                <a:latin typeface="Arial"/>
                <a:ea typeface="Arial"/>
                <a:cs typeface="Arial"/>
                <a:sym typeface="Arial"/>
              </a:defRPr>
            </a:lvl3pPr>
            <a:lvl4pPr lvl="3" algn="l">
              <a:lnSpc>
                <a:spcPct val="100000"/>
              </a:lnSpc>
              <a:spcBef>
                <a:spcPts val="0"/>
              </a:spcBef>
              <a:spcAft>
                <a:spcPts val="0"/>
              </a:spcAft>
              <a:buSzPts val="1400"/>
              <a:buNone/>
              <a:defRPr>
                <a:solidFill>
                  <a:srgbClr val="F6BA17"/>
                </a:solidFill>
                <a:latin typeface="Arial"/>
                <a:ea typeface="Arial"/>
                <a:cs typeface="Arial"/>
                <a:sym typeface="Arial"/>
              </a:defRPr>
            </a:lvl4pPr>
            <a:lvl5pPr lvl="4" algn="l">
              <a:lnSpc>
                <a:spcPct val="100000"/>
              </a:lnSpc>
              <a:spcBef>
                <a:spcPts val="0"/>
              </a:spcBef>
              <a:spcAft>
                <a:spcPts val="0"/>
              </a:spcAft>
              <a:buSzPts val="1100"/>
              <a:buNone/>
              <a:defRPr>
                <a:solidFill>
                  <a:srgbClr val="F6BA17"/>
                </a:solidFill>
                <a:latin typeface="Arial"/>
                <a:ea typeface="Arial"/>
                <a:cs typeface="Arial"/>
                <a:sym typeface="Arial"/>
              </a:defRPr>
            </a:lvl5pPr>
            <a:lvl6pPr lvl="5" algn="l">
              <a:lnSpc>
                <a:spcPct val="100000"/>
              </a:lnSpc>
              <a:spcBef>
                <a:spcPts val="0"/>
              </a:spcBef>
              <a:spcAft>
                <a:spcPts val="0"/>
              </a:spcAft>
              <a:buSzPts val="1100"/>
              <a:buNone/>
              <a:defRPr>
                <a:solidFill>
                  <a:srgbClr val="F6BA17"/>
                </a:solidFill>
                <a:latin typeface="Arial"/>
                <a:ea typeface="Arial"/>
                <a:cs typeface="Arial"/>
                <a:sym typeface="Arial"/>
              </a:defRPr>
            </a:lvl6pPr>
            <a:lvl7pPr lvl="6" algn="l">
              <a:lnSpc>
                <a:spcPct val="100000"/>
              </a:lnSpc>
              <a:spcBef>
                <a:spcPts val="0"/>
              </a:spcBef>
              <a:spcAft>
                <a:spcPts val="0"/>
              </a:spcAft>
              <a:buSzPts val="1100"/>
              <a:buNone/>
              <a:defRPr>
                <a:solidFill>
                  <a:srgbClr val="F6BA17"/>
                </a:solidFill>
                <a:latin typeface="Arial"/>
                <a:ea typeface="Arial"/>
                <a:cs typeface="Arial"/>
                <a:sym typeface="Arial"/>
              </a:defRPr>
            </a:lvl7pPr>
            <a:lvl8pPr lvl="7" algn="l">
              <a:lnSpc>
                <a:spcPct val="100000"/>
              </a:lnSpc>
              <a:spcBef>
                <a:spcPts val="0"/>
              </a:spcBef>
              <a:spcAft>
                <a:spcPts val="0"/>
              </a:spcAft>
              <a:buSzPts val="1100"/>
              <a:buNone/>
              <a:defRPr>
                <a:solidFill>
                  <a:srgbClr val="F6BA17"/>
                </a:solidFill>
                <a:latin typeface="Arial"/>
                <a:ea typeface="Arial"/>
                <a:cs typeface="Arial"/>
                <a:sym typeface="Arial"/>
              </a:defRPr>
            </a:lvl8pPr>
            <a:lvl9pPr lvl="8" algn="l">
              <a:lnSpc>
                <a:spcPct val="100000"/>
              </a:lnSpc>
              <a:spcBef>
                <a:spcPts val="0"/>
              </a:spcBef>
              <a:spcAft>
                <a:spcPts val="0"/>
              </a:spcAft>
              <a:buSzPts val="1100"/>
              <a:buNone/>
              <a:defRPr>
                <a:solidFill>
                  <a:srgbClr val="F6BA17"/>
                </a:solidFill>
                <a:latin typeface="Arial"/>
                <a:ea typeface="Arial"/>
                <a:cs typeface="Arial"/>
                <a:sym typeface="Arial"/>
              </a:defRPr>
            </a:lvl9pPr>
          </a:lstStyle>
          <a:p>
            <a:endParaRPr/>
          </a:p>
        </p:txBody>
      </p:sp>
      <p:sp>
        <p:nvSpPr>
          <p:cNvPr id="82" name="Google Shape;82;p64"/>
          <p:cNvSpPr txBox="1">
            <a:spLocks noGrp="1"/>
          </p:cNvSpPr>
          <p:nvPr>
            <p:ph type="subTitle" idx="2"/>
          </p:nvPr>
        </p:nvSpPr>
        <p:spPr>
          <a:xfrm>
            <a:off x="998963" y="2283872"/>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65"/>
          <p:cNvSpPr txBox="1">
            <a:spLocks noGrp="1"/>
          </p:cNvSpPr>
          <p:nvPr>
            <p:ph type="title"/>
          </p:nvPr>
        </p:nvSpPr>
        <p:spPr>
          <a:xfrm>
            <a:off x="910472" y="1692675"/>
            <a:ext cx="5366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8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atin typeface="Arial"/>
                <a:ea typeface="Arial"/>
                <a:cs typeface="Arial"/>
                <a:sym typeface="Arial"/>
              </a:defRPr>
            </a:lvl2pPr>
            <a:lvl3pPr lvl="2" algn="l">
              <a:lnSpc>
                <a:spcPct val="100000"/>
              </a:lnSpc>
              <a:spcBef>
                <a:spcPts val="0"/>
              </a:spcBef>
              <a:spcAft>
                <a:spcPts val="0"/>
              </a:spcAft>
              <a:buSzPts val="2800"/>
              <a:buNone/>
              <a:defRPr>
                <a:latin typeface="Arial"/>
                <a:ea typeface="Arial"/>
                <a:cs typeface="Arial"/>
                <a:sym typeface="Arial"/>
              </a:defRPr>
            </a:lvl3pPr>
            <a:lvl4pPr lvl="3" algn="l">
              <a:lnSpc>
                <a:spcPct val="100000"/>
              </a:lnSpc>
              <a:spcBef>
                <a:spcPts val="0"/>
              </a:spcBef>
              <a:spcAft>
                <a:spcPts val="0"/>
              </a:spcAft>
              <a:buSzPts val="2800"/>
              <a:buNone/>
              <a:defRPr>
                <a:latin typeface="Arial"/>
                <a:ea typeface="Arial"/>
                <a:cs typeface="Arial"/>
                <a:sym typeface="Arial"/>
              </a:defRPr>
            </a:lvl4pPr>
            <a:lvl5pPr lvl="4" algn="l">
              <a:lnSpc>
                <a:spcPct val="100000"/>
              </a:lnSpc>
              <a:spcBef>
                <a:spcPts val="0"/>
              </a:spcBef>
              <a:spcAft>
                <a:spcPts val="0"/>
              </a:spcAft>
              <a:buSzPts val="2800"/>
              <a:buNone/>
              <a:defRPr>
                <a:latin typeface="Arial"/>
                <a:ea typeface="Arial"/>
                <a:cs typeface="Arial"/>
                <a:sym typeface="Arial"/>
              </a:defRPr>
            </a:lvl5pPr>
            <a:lvl6pPr lvl="5" algn="l">
              <a:lnSpc>
                <a:spcPct val="100000"/>
              </a:lnSpc>
              <a:spcBef>
                <a:spcPts val="0"/>
              </a:spcBef>
              <a:spcAft>
                <a:spcPts val="0"/>
              </a:spcAft>
              <a:buSzPts val="2800"/>
              <a:buNone/>
              <a:defRPr>
                <a:latin typeface="Arial"/>
                <a:ea typeface="Arial"/>
                <a:cs typeface="Arial"/>
                <a:sym typeface="Arial"/>
              </a:defRPr>
            </a:lvl6pPr>
            <a:lvl7pPr lvl="6" algn="l">
              <a:lnSpc>
                <a:spcPct val="100000"/>
              </a:lnSpc>
              <a:spcBef>
                <a:spcPts val="0"/>
              </a:spcBef>
              <a:spcAft>
                <a:spcPts val="0"/>
              </a:spcAft>
              <a:buSzPts val="2800"/>
              <a:buNone/>
              <a:defRPr>
                <a:latin typeface="Arial"/>
                <a:ea typeface="Arial"/>
                <a:cs typeface="Arial"/>
                <a:sym typeface="Arial"/>
              </a:defRPr>
            </a:lvl7pPr>
            <a:lvl8pPr lvl="7" algn="l">
              <a:lnSpc>
                <a:spcPct val="100000"/>
              </a:lnSpc>
              <a:spcBef>
                <a:spcPts val="0"/>
              </a:spcBef>
              <a:spcAft>
                <a:spcPts val="0"/>
              </a:spcAft>
              <a:buSzPts val="2800"/>
              <a:buNone/>
              <a:defRPr>
                <a:latin typeface="Arial"/>
                <a:ea typeface="Arial"/>
                <a:cs typeface="Arial"/>
                <a:sym typeface="Arial"/>
              </a:defRPr>
            </a:lvl8pPr>
            <a:lvl9pPr lvl="8" algn="l">
              <a:lnSpc>
                <a:spcPct val="100000"/>
              </a:lnSpc>
              <a:spcBef>
                <a:spcPts val="0"/>
              </a:spcBef>
              <a:spcAft>
                <a:spcPts val="0"/>
              </a:spcAft>
              <a:buSzPts val="2800"/>
              <a:buNone/>
              <a:defRPr>
                <a:latin typeface="Arial"/>
                <a:ea typeface="Arial"/>
                <a:cs typeface="Arial"/>
                <a:sym typeface="Arial"/>
              </a:defRPr>
            </a:lvl9pPr>
          </a:lstStyle>
          <a:p>
            <a:endParaRPr/>
          </a:p>
        </p:txBody>
      </p:sp>
      <p:sp>
        <p:nvSpPr>
          <p:cNvPr id="85" name="Google Shape;85;p65"/>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5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86" name="Google Shape;86;p65"/>
          <p:cNvSpPr txBox="1">
            <a:spLocks noGrp="1"/>
          </p:cNvSpPr>
          <p:nvPr>
            <p:ph type="subTitle" idx="2"/>
          </p:nvPr>
        </p:nvSpPr>
        <p:spPr>
          <a:xfrm>
            <a:off x="998963" y="2283872"/>
            <a:ext cx="39555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66"/>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89" name="Google Shape;89;p66"/>
          <p:cNvSpPr txBox="1">
            <a:spLocks noGrp="1"/>
          </p:cNvSpPr>
          <p:nvPr>
            <p:ph type="body" idx="1"/>
          </p:nvPr>
        </p:nvSpPr>
        <p:spPr>
          <a:xfrm>
            <a:off x="451256" y="1160634"/>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90" name="Google Shape;90;p66"/>
          <p:cNvSpPr txBox="1">
            <a:spLocks noGrp="1"/>
          </p:cNvSpPr>
          <p:nvPr>
            <p:ph type="subTitle" idx="2"/>
          </p:nvPr>
        </p:nvSpPr>
        <p:spPr>
          <a:xfrm>
            <a:off x="422681"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91" name="Google Shape;91;p66"/>
          <p:cNvSpPr txBox="1">
            <a:spLocks noGrp="1"/>
          </p:cNvSpPr>
          <p:nvPr>
            <p:ph type="title"/>
          </p:nvPr>
        </p:nvSpPr>
        <p:spPr>
          <a:xfrm>
            <a:off x="347644" y="483797"/>
            <a:ext cx="78513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67"/>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chemeClr val="dk2"/>
              </a:solidFill>
              <a:latin typeface="Helvetica Neue"/>
              <a:ea typeface="Helvetica Neue"/>
              <a:cs typeface="Helvetica Neue"/>
              <a:sym typeface="Helvetica Neue"/>
            </a:endParaRPr>
          </a:p>
        </p:txBody>
      </p:sp>
      <p:sp>
        <p:nvSpPr>
          <p:cNvPr id="94" name="Google Shape;94;p67"/>
          <p:cNvSpPr txBox="1">
            <a:spLocks noGrp="1"/>
          </p:cNvSpPr>
          <p:nvPr>
            <p:ph type="body" idx="1"/>
          </p:nvPr>
        </p:nvSpPr>
        <p:spPr>
          <a:xfrm>
            <a:off x="451256" y="1593431"/>
            <a:ext cx="33132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95" name="Google Shape;95;p67"/>
          <p:cNvSpPr txBox="1">
            <a:spLocks noGrp="1"/>
          </p:cNvSpPr>
          <p:nvPr>
            <p:ph type="title"/>
          </p:nvPr>
        </p:nvSpPr>
        <p:spPr>
          <a:xfrm>
            <a:off x="347644" y="483797"/>
            <a:ext cx="35202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96" name="Google Shape;96;p67"/>
          <p:cNvSpPr txBox="1">
            <a:spLocks noGrp="1"/>
          </p:cNvSpPr>
          <p:nvPr>
            <p:ph type="subTitle" idx="2"/>
          </p:nvPr>
        </p:nvSpPr>
        <p:spPr>
          <a:xfrm>
            <a:off x="422681" y="1138228"/>
            <a:ext cx="33132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97" name="Google Shape;97;p67"/>
          <p:cNvSpPr/>
          <p:nvPr/>
        </p:nvSpPr>
        <p:spPr>
          <a:xfrm>
            <a:off x="4598616" y="4556"/>
            <a:ext cx="45453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68"/>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00" name="Google Shape;100;p68"/>
          <p:cNvSpPr txBox="1">
            <a:spLocks noGrp="1"/>
          </p:cNvSpPr>
          <p:nvPr>
            <p:ph type="title"/>
          </p:nvPr>
        </p:nvSpPr>
        <p:spPr>
          <a:xfrm>
            <a:off x="854513" y="1178831"/>
            <a:ext cx="5453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01" name="Google Shape;101;p68"/>
          <p:cNvSpPr txBox="1">
            <a:spLocks noGrp="1"/>
          </p:cNvSpPr>
          <p:nvPr>
            <p:ph type="subTitle" idx="1"/>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
        <p:nvSpPr>
          <p:cNvPr id="102" name="Google Shape;102;p68"/>
          <p:cNvSpPr txBox="1">
            <a:spLocks noGrp="1"/>
          </p:cNvSpPr>
          <p:nvPr>
            <p:ph type="body" idx="2"/>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69"/>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05" name="Google Shape;105;p69"/>
          <p:cNvSpPr txBox="1">
            <a:spLocks noGrp="1"/>
          </p:cNvSpPr>
          <p:nvPr>
            <p:ph type="body" idx="1"/>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06" name="Google Shape;106;p69"/>
          <p:cNvSpPr txBox="1">
            <a:spLocks noGrp="1"/>
          </p:cNvSpPr>
          <p:nvPr>
            <p:ph type="title"/>
          </p:nvPr>
        </p:nvSpPr>
        <p:spPr>
          <a:xfrm>
            <a:off x="854513" y="1178831"/>
            <a:ext cx="5453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07" name="Google Shape;107;p69"/>
          <p:cNvSpPr txBox="1">
            <a:spLocks noGrp="1"/>
          </p:cNvSpPr>
          <p:nvPr>
            <p:ph type="subTitle" idx="2"/>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70"/>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10" name="Google Shape;110;p70"/>
          <p:cNvSpPr txBox="1">
            <a:spLocks noGrp="1"/>
          </p:cNvSpPr>
          <p:nvPr>
            <p:ph type="body" idx="1"/>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11" name="Google Shape;111;p70"/>
          <p:cNvSpPr txBox="1">
            <a:spLocks noGrp="1"/>
          </p:cNvSpPr>
          <p:nvPr>
            <p:ph type="title"/>
          </p:nvPr>
        </p:nvSpPr>
        <p:spPr>
          <a:xfrm>
            <a:off x="854513" y="1178831"/>
            <a:ext cx="5453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12" name="Google Shape;112;p70"/>
          <p:cNvSpPr txBox="1">
            <a:spLocks noGrp="1"/>
          </p:cNvSpPr>
          <p:nvPr>
            <p:ph type="subTitle" idx="2"/>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71"/>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15" name="Google Shape;115;p71"/>
          <p:cNvSpPr txBox="1"/>
          <p:nvPr/>
        </p:nvSpPr>
        <p:spPr>
          <a:xfrm>
            <a:off x="0" y="0"/>
            <a:ext cx="1125000" cy="2993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16" name="Google Shape;116;p71"/>
          <p:cNvSpPr txBox="1">
            <a:spLocks noGrp="1"/>
          </p:cNvSpPr>
          <p:nvPr>
            <p:ph type="body" idx="1"/>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17" name="Google Shape;117;p71"/>
          <p:cNvSpPr txBox="1">
            <a:spLocks noGrp="1"/>
          </p:cNvSpPr>
          <p:nvPr>
            <p:ph type="title"/>
          </p:nvPr>
        </p:nvSpPr>
        <p:spPr>
          <a:xfrm>
            <a:off x="854513" y="1178831"/>
            <a:ext cx="54534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18" name="Google Shape;118;p71"/>
          <p:cNvSpPr txBox="1">
            <a:spLocks noGrp="1"/>
          </p:cNvSpPr>
          <p:nvPr>
            <p:ph type="subTitle" idx="2"/>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latin typeface="Arial"/>
                <a:ea typeface="Arial"/>
                <a:cs typeface="Arial"/>
                <a:sym typeface="Arial"/>
              </a:defRPr>
            </a:lvl2pPr>
            <a:lvl3pPr lvl="2" algn="l">
              <a:lnSpc>
                <a:spcPct val="100000"/>
              </a:lnSpc>
              <a:spcBef>
                <a:spcPts val="0"/>
              </a:spcBef>
              <a:spcAft>
                <a:spcPts val="0"/>
              </a:spcAft>
              <a:buSzPts val="1400"/>
              <a:buNone/>
              <a:defRPr>
                <a:latin typeface="Arial"/>
                <a:ea typeface="Arial"/>
                <a:cs typeface="Arial"/>
                <a:sym typeface="Arial"/>
              </a:defRPr>
            </a:lvl3pPr>
            <a:lvl4pPr lvl="3" algn="l">
              <a:lnSpc>
                <a:spcPct val="100000"/>
              </a:lnSpc>
              <a:spcBef>
                <a:spcPts val="0"/>
              </a:spcBef>
              <a:spcAft>
                <a:spcPts val="0"/>
              </a:spcAft>
              <a:buSzPts val="14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73"/>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22" name="Google Shape;122;p73"/>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23" name="Google Shape;123;p73"/>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24" name="Google Shape;124;p73"/>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74"/>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27" name="Google Shape;127;p74"/>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28" name="Google Shape;128;p74"/>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29" name="Google Shape;129;p74"/>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75"/>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32" name="Google Shape;132;p75"/>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33" name="Google Shape;133;p75"/>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76"/>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36" name="Google Shape;136;p76"/>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37" name="Google Shape;137;p76"/>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77"/>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40" name="Google Shape;140;p77"/>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41" name="Google Shape;141;p77"/>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42" name="Google Shape;142;p77"/>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78"/>
          <p:cNvSpPr txBox="1"/>
          <p:nvPr/>
        </p:nvSpPr>
        <p:spPr>
          <a:xfrm>
            <a:off x="435150" y="1198294"/>
            <a:ext cx="8214900" cy="506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45" name="Google Shape;145;p78"/>
          <p:cNvSpPr txBox="1">
            <a:spLocks noGrp="1"/>
          </p:cNvSpPr>
          <p:nvPr>
            <p:ph type="title"/>
          </p:nvPr>
        </p:nvSpPr>
        <p:spPr>
          <a:xfrm>
            <a:off x="334894" y="483797"/>
            <a:ext cx="82335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sz="3500">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46" name="Google Shape;146;p78"/>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algn="l">
              <a:lnSpc>
                <a:spcPct val="100000"/>
              </a:lnSpc>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algn="l">
              <a:lnSpc>
                <a:spcPct val="100000"/>
              </a:lnSpc>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algn="l">
              <a:lnSpc>
                <a:spcPct val="100000"/>
              </a:lnSpc>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147" name="Google Shape;147;p78"/>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79"/>
          <p:cNvSpPr txBox="1">
            <a:spLocks noGrp="1"/>
          </p:cNvSpPr>
          <p:nvPr>
            <p:ph type="title"/>
          </p:nvPr>
        </p:nvSpPr>
        <p:spPr>
          <a:xfrm>
            <a:off x="1811841" y="1515478"/>
            <a:ext cx="54642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50" name="Google Shape;150;p79"/>
          <p:cNvSpPr txBox="1">
            <a:spLocks noGrp="1"/>
          </p:cNvSpPr>
          <p:nvPr>
            <p:ph type="subTitle" idx="1"/>
          </p:nvPr>
        </p:nvSpPr>
        <p:spPr>
          <a:xfrm>
            <a:off x="1900631" y="3621544"/>
            <a:ext cx="55719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1800"/>
              <a:buNone/>
              <a:defRPr>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highlight>
                  <a:schemeClr val="accent1"/>
                </a:highlight>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80"/>
          <p:cNvSpPr txBox="1">
            <a:spLocks noGrp="1"/>
          </p:cNvSpPr>
          <p:nvPr>
            <p:ph type="title"/>
          </p:nvPr>
        </p:nvSpPr>
        <p:spPr>
          <a:xfrm>
            <a:off x="1811841" y="1515478"/>
            <a:ext cx="54642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53" name="Google Shape;153;p80"/>
          <p:cNvSpPr txBox="1">
            <a:spLocks noGrp="1"/>
          </p:cNvSpPr>
          <p:nvPr>
            <p:ph type="subTitle" idx="1"/>
          </p:nvPr>
        </p:nvSpPr>
        <p:spPr>
          <a:xfrm>
            <a:off x="1900631" y="3621544"/>
            <a:ext cx="55719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81"/>
          <p:cNvSpPr txBox="1">
            <a:spLocks noGrp="1"/>
          </p:cNvSpPr>
          <p:nvPr>
            <p:ph type="title"/>
          </p:nvPr>
        </p:nvSpPr>
        <p:spPr>
          <a:xfrm>
            <a:off x="1811841" y="1515478"/>
            <a:ext cx="54642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solidFill>
                  <a:schemeClr val="dk1"/>
                </a:solidFill>
                <a:latin typeface="Arial"/>
                <a:ea typeface="Arial"/>
                <a:cs typeface="Arial"/>
                <a:sym typeface="Arial"/>
              </a:defRPr>
            </a:lvl2pPr>
            <a:lvl3pPr lvl="2" algn="l">
              <a:lnSpc>
                <a:spcPct val="100000"/>
              </a:lnSpc>
              <a:spcBef>
                <a:spcPts val="0"/>
              </a:spcBef>
              <a:spcAft>
                <a:spcPts val="0"/>
              </a:spcAft>
              <a:buSzPts val="2800"/>
              <a:buNone/>
              <a:defRPr sz="3500">
                <a:solidFill>
                  <a:schemeClr val="dk1"/>
                </a:solidFill>
                <a:latin typeface="Arial"/>
                <a:ea typeface="Arial"/>
                <a:cs typeface="Arial"/>
                <a:sym typeface="Arial"/>
              </a:defRPr>
            </a:lvl3pPr>
            <a:lvl4pPr lvl="3" algn="l">
              <a:lnSpc>
                <a:spcPct val="100000"/>
              </a:lnSpc>
              <a:spcBef>
                <a:spcPts val="0"/>
              </a:spcBef>
              <a:spcAft>
                <a:spcPts val="0"/>
              </a:spcAft>
              <a:buSzPts val="2800"/>
              <a:buNone/>
              <a:defRPr sz="3500">
                <a:solidFill>
                  <a:schemeClr val="dk1"/>
                </a:solidFill>
                <a:latin typeface="Arial"/>
                <a:ea typeface="Arial"/>
                <a:cs typeface="Arial"/>
                <a:sym typeface="Arial"/>
              </a:defRPr>
            </a:lvl4pPr>
            <a:lvl5pPr lvl="4" algn="l">
              <a:lnSpc>
                <a:spcPct val="100000"/>
              </a:lnSpc>
              <a:spcBef>
                <a:spcPts val="0"/>
              </a:spcBef>
              <a:spcAft>
                <a:spcPts val="0"/>
              </a:spcAft>
              <a:buSzPts val="2800"/>
              <a:buNone/>
              <a:defRPr sz="3500">
                <a:solidFill>
                  <a:schemeClr val="dk1"/>
                </a:solidFill>
                <a:latin typeface="Arial"/>
                <a:ea typeface="Arial"/>
                <a:cs typeface="Arial"/>
                <a:sym typeface="Arial"/>
              </a:defRPr>
            </a:lvl5pPr>
            <a:lvl6pPr lvl="5" algn="l">
              <a:lnSpc>
                <a:spcPct val="100000"/>
              </a:lnSpc>
              <a:spcBef>
                <a:spcPts val="0"/>
              </a:spcBef>
              <a:spcAft>
                <a:spcPts val="0"/>
              </a:spcAft>
              <a:buSzPts val="2800"/>
              <a:buNone/>
              <a:defRPr sz="3500">
                <a:solidFill>
                  <a:schemeClr val="dk1"/>
                </a:solidFill>
                <a:latin typeface="Arial"/>
                <a:ea typeface="Arial"/>
                <a:cs typeface="Arial"/>
                <a:sym typeface="Arial"/>
              </a:defRPr>
            </a:lvl6pPr>
            <a:lvl7pPr lvl="6" algn="l">
              <a:lnSpc>
                <a:spcPct val="100000"/>
              </a:lnSpc>
              <a:spcBef>
                <a:spcPts val="0"/>
              </a:spcBef>
              <a:spcAft>
                <a:spcPts val="0"/>
              </a:spcAft>
              <a:buSzPts val="2800"/>
              <a:buNone/>
              <a:defRPr sz="3500">
                <a:solidFill>
                  <a:schemeClr val="dk1"/>
                </a:solidFill>
                <a:latin typeface="Arial"/>
                <a:ea typeface="Arial"/>
                <a:cs typeface="Arial"/>
                <a:sym typeface="Arial"/>
              </a:defRPr>
            </a:lvl7pPr>
            <a:lvl8pPr lvl="7" algn="l">
              <a:lnSpc>
                <a:spcPct val="100000"/>
              </a:lnSpc>
              <a:spcBef>
                <a:spcPts val="0"/>
              </a:spcBef>
              <a:spcAft>
                <a:spcPts val="0"/>
              </a:spcAft>
              <a:buSzPts val="2800"/>
              <a:buNone/>
              <a:defRPr sz="3500">
                <a:solidFill>
                  <a:schemeClr val="dk1"/>
                </a:solidFill>
                <a:latin typeface="Arial"/>
                <a:ea typeface="Arial"/>
                <a:cs typeface="Arial"/>
                <a:sym typeface="Arial"/>
              </a:defRPr>
            </a:lvl8pPr>
            <a:lvl9pPr lvl="8" algn="l">
              <a:lnSpc>
                <a:spcPct val="100000"/>
              </a:lnSpc>
              <a:spcBef>
                <a:spcPts val="0"/>
              </a:spcBef>
              <a:spcAft>
                <a:spcPts val="0"/>
              </a:spcAft>
              <a:buSzPts val="2800"/>
              <a:buNone/>
              <a:defRPr sz="3500">
                <a:solidFill>
                  <a:schemeClr val="dk1"/>
                </a:solidFill>
                <a:latin typeface="Arial"/>
                <a:ea typeface="Arial"/>
                <a:cs typeface="Arial"/>
                <a:sym typeface="Arial"/>
              </a:defRPr>
            </a:lvl9pPr>
          </a:lstStyle>
          <a:p>
            <a:endParaRPr/>
          </a:p>
        </p:txBody>
      </p:sp>
      <p:sp>
        <p:nvSpPr>
          <p:cNvPr id="156" name="Google Shape;156;p81"/>
          <p:cNvSpPr txBox="1">
            <a:spLocks noGrp="1"/>
          </p:cNvSpPr>
          <p:nvPr>
            <p:ph type="subTitle" idx="1"/>
          </p:nvPr>
        </p:nvSpPr>
        <p:spPr>
          <a:xfrm>
            <a:off x="1900631" y="3621544"/>
            <a:ext cx="55719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4"/>
                </a:solidFill>
                <a:highlight>
                  <a:schemeClr val="accent1"/>
                </a:highlight>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82"/>
          <p:cNvSpPr txBox="1">
            <a:spLocks noGrp="1"/>
          </p:cNvSpPr>
          <p:nvPr>
            <p:ph type="title"/>
          </p:nvPr>
        </p:nvSpPr>
        <p:spPr>
          <a:xfrm>
            <a:off x="1811841" y="1515478"/>
            <a:ext cx="5464200" cy="7521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800"/>
              <a:buNone/>
              <a:defRPr>
                <a:solidFill>
                  <a:schemeClr val="dk1"/>
                </a:solidFill>
                <a:latin typeface="Arial"/>
                <a:ea typeface="Arial"/>
                <a:cs typeface="Arial"/>
                <a:sym typeface="Arial"/>
              </a:defRPr>
            </a:lvl1pPr>
            <a:lvl2pPr lvl="1" algn="l">
              <a:lnSpc>
                <a:spcPct val="100000"/>
              </a:lnSpc>
              <a:spcBef>
                <a:spcPts val="0"/>
              </a:spcBef>
              <a:spcAft>
                <a:spcPts val="0"/>
              </a:spcAft>
              <a:buSzPts val="2800"/>
              <a:buNone/>
              <a:defRPr sz="3500">
                <a:latin typeface="Arial"/>
                <a:ea typeface="Arial"/>
                <a:cs typeface="Arial"/>
                <a:sym typeface="Arial"/>
              </a:defRPr>
            </a:lvl2pPr>
            <a:lvl3pPr lvl="2" algn="l">
              <a:lnSpc>
                <a:spcPct val="100000"/>
              </a:lnSpc>
              <a:spcBef>
                <a:spcPts val="0"/>
              </a:spcBef>
              <a:spcAft>
                <a:spcPts val="0"/>
              </a:spcAft>
              <a:buSzPts val="2800"/>
              <a:buNone/>
              <a:defRPr sz="3500">
                <a:latin typeface="Arial"/>
                <a:ea typeface="Arial"/>
                <a:cs typeface="Arial"/>
                <a:sym typeface="Arial"/>
              </a:defRPr>
            </a:lvl3pPr>
            <a:lvl4pPr lvl="3" algn="l">
              <a:lnSpc>
                <a:spcPct val="100000"/>
              </a:lnSpc>
              <a:spcBef>
                <a:spcPts val="0"/>
              </a:spcBef>
              <a:spcAft>
                <a:spcPts val="0"/>
              </a:spcAft>
              <a:buSzPts val="2800"/>
              <a:buNone/>
              <a:defRPr sz="3500">
                <a:latin typeface="Arial"/>
                <a:ea typeface="Arial"/>
                <a:cs typeface="Arial"/>
                <a:sym typeface="Arial"/>
              </a:defRPr>
            </a:lvl4pPr>
            <a:lvl5pPr lvl="4" algn="l">
              <a:lnSpc>
                <a:spcPct val="100000"/>
              </a:lnSpc>
              <a:spcBef>
                <a:spcPts val="0"/>
              </a:spcBef>
              <a:spcAft>
                <a:spcPts val="0"/>
              </a:spcAft>
              <a:buSzPts val="2800"/>
              <a:buNone/>
              <a:defRPr sz="3500">
                <a:latin typeface="Arial"/>
                <a:ea typeface="Arial"/>
                <a:cs typeface="Arial"/>
                <a:sym typeface="Arial"/>
              </a:defRPr>
            </a:lvl5pPr>
            <a:lvl6pPr lvl="5" algn="l">
              <a:lnSpc>
                <a:spcPct val="100000"/>
              </a:lnSpc>
              <a:spcBef>
                <a:spcPts val="0"/>
              </a:spcBef>
              <a:spcAft>
                <a:spcPts val="0"/>
              </a:spcAft>
              <a:buSzPts val="2800"/>
              <a:buNone/>
              <a:defRPr sz="3500">
                <a:latin typeface="Arial"/>
                <a:ea typeface="Arial"/>
                <a:cs typeface="Arial"/>
                <a:sym typeface="Arial"/>
              </a:defRPr>
            </a:lvl6pPr>
            <a:lvl7pPr lvl="6" algn="l">
              <a:lnSpc>
                <a:spcPct val="100000"/>
              </a:lnSpc>
              <a:spcBef>
                <a:spcPts val="0"/>
              </a:spcBef>
              <a:spcAft>
                <a:spcPts val="0"/>
              </a:spcAft>
              <a:buSzPts val="2800"/>
              <a:buNone/>
              <a:defRPr sz="3500">
                <a:latin typeface="Arial"/>
                <a:ea typeface="Arial"/>
                <a:cs typeface="Arial"/>
                <a:sym typeface="Arial"/>
              </a:defRPr>
            </a:lvl7pPr>
            <a:lvl8pPr lvl="7" algn="l">
              <a:lnSpc>
                <a:spcPct val="100000"/>
              </a:lnSpc>
              <a:spcBef>
                <a:spcPts val="0"/>
              </a:spcBef>
              <a:spcAft>
                <a:spcPts val="0"/>
              </a:spcAft>
              <a:buSzPts val="2800"/>
              <a:buNone/>
              <a:defRPr sz="3500">
                <a:latin typeface="Arial"/>
                <a:ea typeface="Arial"/>
                <a:cs typeface="Arial"/>
                <a:sym typeface="Arial"/>
              </a:defRPr>
            </a:lvl8pPr>
            <a:lvl9pPr lvl="8" algn="l">
              <a:lnSpc>
                <a:spcPct val="100000"/>
              </a:lnSpc>
              <a:spcBef>
                <a:spcPts val="0"/>
              </a:spcBef>
              <a:spcAft>
                <a:spcPts val="0"/>
              </a:spcAft>
              <a:buSzPts val="2800"/>
              <a:buNone/>
              <a:defRPr sz="3500">
                <a:latin typeface="Arial"/>
                <a:ea typeface="Arial"/>
                <a:cs typeface="Arial"/>
                <a:sym typeface="Arial"/>
              </a:defRPr>
            </a:lvl9pPr>
          </a:lstStyle>
          <a:p>
            <a:endParaRPr/>
          </a:p>
        </p:txBody>
      </p:sp>
      <p:sp>
        <p:nvSpPr>
          <p:cNvPr id="159" name="Google Shape;159;p82"/>
          <p:cNvSpPr txBox="1">
            <a:spLocks noGrp="1"/>
          </p:cNvSpPr>
          <p:nvPr>
            <p:ph type="subTitle" idx="1"/>
          </p:nvPr>
        </p:nvSpPr>
        <p:spPr>
          <a:xfrm>
            <a:off x="1900631" y="3621544"/>
            <a:ext cx="5571900" cy="752100"/>
          </a:xfrm>
          <a:prstGeom prst="rect">
            <a:avLst/>
          </a:prstGeom>
          <a:noFill/>
          <a:ln>
            <a:noFill/>
          </a:ln>
        </p:spPr>
        <p:txBody>
          <a:bodyPr spcFirstLastPara="1" wrap="square" lIns="34275" tIns="34275" rIns="34275" bIns="34275" anchor="t" anchorCtr="0">
            <a:spAutoFit/>
          </a:bodyPr>
          <a:lstStyle>
            <a:lvl1pPr lvl="0" algn="l">
              <a:lnSpc>
                <a:spcPct val="100000"/>
              </a:lnSpc>
              <a:spcBef>
                <a:spcPts val="0"/>
              </a:spcBef>
              <a:spcAft>
                <a:spcPts val="0"/>
              </a:spcAft>
              <a:buSzPts val="1800"/>
              <a:buNone/>
              <a:defRPr sz="1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1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14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14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1100"/>
              <a:buNone/>
              <a:defRPr>
                <a:solidFill>
                  <a:schemeClr val="accent3"/>
                </a:solidFill>
                <a:highlight>
                  <a:schemeClr val="accent1"/>
                </a:highlight>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0"/>
        <p:cNvGrpSpPr/>
        <p:nvPr/>
      </p:nvGrpSpPr>
      <p:grpSpPr>
        <a:xfrm>
          <a:off x="0" y="0"/>
          <a:ext cx="0" cy="0"/>
          <a:chOff x="0" y="0"/>
          <a:chExt cx="0" cy="0"/>
        </a:xfrm>
      </p:grpSpPr>
      <p:pic>
        <p:nvPicPr>
          <p:cNvPr id="161" name="Google Shape;161;p83"/>
          <p:cNvPicPr preferRelativeResize="0"/>
          <p:nvPr/>
        </p:nvPicPr>
        <p:blipFill rotWithShape="1">
          <a:blip r:embed="rId2">
            <a:alphaModFix/>
          </a:blip>
          <a:srcRect/>
          <a:stretch/>
        </p:blipFill>
        <p:spPr>
          <a:xfrm>
            <a:off x="0" y="0"/>
            <a:ext cx="9143990" cy="5143500"/>
          </a:xfrm>
          <a:prstGeom prst="rect">
            <a:avLst/>
          </a:prstGeom>
          <a:noFill/>
          <a:ln>
            <a:noFill/>
          </a:ln>
        </p:spPr>
      </p:pic>
      <p:sp>
        <p:nvSpPr>
          <p:cNvPr id="162" name="Google Shape;162;p83"/>
          <p:cNvSpPr txBox="1">
            <a:spLocks noGrp="1"/>
          </p:cNvSpPr>
          <p:nvPr>
            <p:ph type="subTitle" idx="1"/>
          </p:nvPr>
        </p:nvSpPr>
        <p:spPr>
          <a:xfrm rot="237">
            <a:off x="655938" y="1033750"/>
            <a:ext cx="4353000" cy="2010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9E9E9E"/>
              </a:buClr>
              <a:buSzPts val="1600"/>
              <a:buFont typeface="Arial"/>
              <a:buNone/>
              <a:defRPr sz="1600">
                <a:solidFill>
                  <a:srgbClr val="9E9E9E"/>
                </a:solidFill>
                <a:latin typeface="Arial"/>
                <a:ea typeface="Arial"/>
                <a:cs typeface="Arial"/>
                <a:sym typeface="Arial"/>
              </a:defRPr>
            </a:lvl1pPr>
            <a:lvl2pPr lvl="1" algn="l">
              <a:lnSpc>
                <a:spcPct val="100000"/>
              </a:lnSpc>
              <a:spcBef>
                <a:spcPts val="0"/>
              </a:spcBef>
              <a:spcAft>
                <a:spcPts val="0"/>
              </a:spcAft>
              <a:buClr>
                <a:srgbClr val="9E9E9E"/>
              </a:buClr>
              <a:buSzPts val="2500"/>
              <a:buNone/>
              <a:defRPr sz="2500">
                <a:solidFill>
                  <a:srgbClr val="9E9E9E"/>
                </a:solidFill>
              </a:defRPr>
            </a:lvl2pPr>
            <a:lvl3pPr lvl="2" algn="l">
              <a:lnSpc>
                <a:spcPct val="100000"/>
              </a:lnSpc>
              <a:spcBef>
                <a:spcPts val="0"/>
              </a:spcBef>
              <a:spcAft>
                <a:spcPts val="0"/>
              </a:spcAft>
              <a:buClr>
                <a:srgbClr val="9E9E9E"/>
              </a:buClr>
              <a:buSzPts val="2500"/>
              <a:buNone/>
              <a:defRPr sz="2500">
                <a:solidFill>
                  <a:srgbClr val="9E9E9E"/>
                </a:solidFill>
              </a:defRPr>
            </a:lvl3pPr>
            <a:lvl4pPr lvl="3" algn="l">
              <a:lnSpc>
                <a:spcPct val="100000"/>
              </a:lnSpc>
              <a:spcBef>
                <a:spcPts val="0"/>
              </a:spcBef>
              <a:spcAft>
                <a:spcPts val="0"/>
              </a:spcAft>
              <a:buClr>
                <a:srgbClr val="9E9E9E"/>
              </a:buClr>
              <a:buSzPts val="2500"/>
              <a:buNone/>
              <a:defRPr sz="2500">
                <a:solidFill>
                  <a:srgbClr val="9E9E9E"/>
                </a:solidFill>
              </a:defRPr>
            </a:lvl4pPr>
            <a:lvl5pPr lvl="4" algn="l">
              <a:lnSpc>
                <a:spcPct val="100000"/>
              </a:lnSpc>
              <a:spcBef>
                <a:spcPts val="0"/>
              </a:spcBef>
              <a:spcAft>
                <a:spcPts val="0"/>
              </a:spcAft>
              <a:buClr>
                <a:srgbClr val="9E9E9E"/>
              </a:buClr>
              <a:buSzPts val="2500"/>
              <a:buNone/>
              <a:defRPr sz="2500">
                <a:solidFill>
                  <a:srgbClr val="9E9E9E"/>
                </a:solidFill>
              </a:defRPr>
            </a:lvl5pPr>
            <a:lvl6pPr lvl="5" algn="l">
              <a:lnSpc>
                <a:spcPct val="100000"/>
              </a:lnSpc>
              <a:spcBef>
                <a:spcPts val="0"/>
              </a:spcBef>
              <a:spcAft>
                <a:spcPts val="0"/>
              </a:spcAft>
              <a:buClr>
                <a:srgbClr val="9E9E9E"/>
              </a:buClr>
              <a:buSzPts val="2500"/>
              <a:buNone/>
              <a:defRPr sz="2500">
                <a:solidFill>
                  <a:srgbClr val="9E9E9E"/>
                </a:solidFill>
              </a:defRPr>
            </a:lvl6pPr>
            <a:lvl7pPr lvl="6" algn="l">
              <a:lnSpc>
                <a:spcPct val="100000"/>
              </a:lnSpc>
              <a:spcBef>
                <a:spcPts val="0"/>
              </a:spcBef>
              <a:spcAft>
                <a:spcPts val="0"/>
              </a:spcAft>
              <a:buClr>
                <a:srgbClr val="9E9E9E"/>
              </a:buClr>
              <a:buSzPts val="2500"/>
              <a:buNone/>
              <a:defRPr sz="2500">
                <a:solidFill>
                  <a:srgbClr val="9E9E9E"/>
                </a:solidFill>
              </a:defRPr>
            </a:lvl7pPr>
            <a:lvl8pPr lvl="7" algn="l">
              <a:lnSpc>
                <a:spcPct val="100000"/>
              </a:lnSpc>
              <a:spcBef>
                <a:spcPts val="0"/>
              </a:spcBef>
              <a:spcAft>
                <a:spcPts val="0"/>
              </a:spcAft>
              <a:buClr>
                <a:srgbClr val="9E9E9E"/>
              </a:buClr>
              <a:buSzPts val="2500"/>
              <a:buNone/>
              <a:defRPr sz="2500">
                <a:solidFill>
                  <a:srgbClr val="9E9E9E"/>
                </a:solidFill>
              </a:defRPr>
            </a:lvl8pPr>
            <a:lvl9pPr lvl="8" algn="l">
              <a:lnSpc>
                <a:spcPct val="100000"/>
              </a:lnSpc>
              <a:spcBef>
                <a:spcPts val="0"/>
              </a:spcBef>
              <a:spcAft>
                <a:spcPts val="0"/>
              </a:spcAft>
              <a:buClr>
                <a:srgbClr val="9E9E9E"/>
              </a:buClr>
              <a:buSzPts val="2500"/>
              <a:buNone/>
              <a:defRPr sz="2500">
                <a:solidFill>
                  <a:srgbClr val="9E9E9E"/>
                </a:solidFill>
              </a:defRPr>
            </a:lvl9pPr>
          </a:lstStyle>
          <a:p>
            <a:endParaRPr/>
          </a:p>
        </p:txBody>
      </p:sp>
      <p:sp>
        <p:nvSpPr>
          <p:cNvPr id="163" name="Google Shape;163;p83"/>
          <p:cNvSpPr txBox="1">
            <a:spLocks noGrp="1"/>
          </p:cNvSpPr>
          <p:nvPr>
            <p:ph type="subTitle" idx="2"/>
          </p:nvPr>
        </p:nvSpPr>
        <p:spPr>
          <a:xfrm rot="237">
            <a:off x="655938" y="762696"/>
            <a:ext cx="4353000" cy="2010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656C73"/>
              </a:buClr>
              <a:buSzPts val="1700"/>
              <a:buFont typeface="Arial"/>
              <a:buNone/>
              <a:defRPr sz="1700">
                <a:solidFill>
                  <a:srgbClr val="656C73"/>
                </a:solidFill>
                <a:latin typeface="Arial"/>
                <a:ea typeface="Arial"/>
                <a:cs typeface="Arial"/>
                <a:sym typeface="Arial"/>
              </a:defRPr>
            </a:lvl1pPr>
            <a:lvl2pPr lvl="1" algn="l">
              <a:lnSpc>
                <a:spcPct val="100000"/>
              </a:lnSpc>
              <a:spcBef>
                <a:spcPts val="0"/>
              </a:spcBef>
              <a:spcAft>
                <a:spcPts val="0"/>
              </a:spcAft>
              <a:buClr>
                <a:srgbClr val="9E9E9E"/>
              </a:buClr>
              <a:buSzPts val="2500"/>
              <a:buNone/>
              <a:defRPr sz="2500">
                <a:solidFill>
                  <a:srgbClr val="9E9E9E"/>
                </a:solidFill>
              </a:defRPr>
            </a:lvl2pPr>
            <a:lvl3pPr lvl="2" algn="l">
              <a:lnSpc>
                <a:spcPct val="100000"/>
              </a:lnSpc>
              <a:spcBef>
                <a:spcPts val="0"/>
              </a:spcBef>
              <a:spcAft>
                <a:spcPts val="0"/>
              </a:spcAft>
              <a:buClr>
                <a:srgbClr val="9E9E9E"/>
              </a:buClr>
              <a:buSzPts val="2500"/>
              <a:buNone/>
              <a:defRPr sz="2500">
                <a:solidFill>
                  <a:srgbClr val="9E9E9E"/>
                </a:solidFill>
              </a:defRPr>
            </a:lvl3pPr>
            <a:lvl4pPr lvl="3" algn="l">
              <a:lnSpc>
                <a:spcPct val="100000"/>
              </a:lnSpc>
              <a:spcBef>
                <a:spcPts val="0"/>
              </a:spcBef>
              <a:spcAft>
                <a:spcPts val="0"/>
              </a:spcAft>
              <a:buClr>
                <a:srgbClr val="9E9E9E"/>
              </a:buClr>
              <a:buSzPts val="2500"/>
              <a:buNone/>
              <a:defRPr sz="2500">
                <a:solidFill>
                  <a:srgbClr val="9E9E9E"/>
                </a:solidFill>
              </a:defRPr>
            </a:lvl4pPr>
            <a:lvl5pPr lvl="4" algn="l">
              <a:lnSpc>
                <a:spcPct val="100000"/>
              </a:lnSpc>
              <a:spcBef>
                <a:spcPts val="0"/>
              </a:spcBef>
              <a:spcAft>
                <a:spcPts val="0"/>
              </a:spcAft>
              <a:buClr>
                <a:srgbClr val="9E9E9E"/>
              </a:buClr>
              <a:buSzPts val="2500"/>
              <a:buNone/>
              <a:defRPr sz="2500">
                <a:solidFill>
                  <a:srgbClr val="9E9E9E"/>
                </a:solidFill>
              </a:defRPr>
            </a:lvl5pPr>
            <a:lvl6pPr lvl="5" algn="l">
              <a:lnSpc>
                <a:spcPct val="100000"/>
              </a:lnSpc>
              <a:spcBef>
                <a:spcPts val="0"/>
              </a:spcBef>
              <a:spcAft>
                <a:spcPts val="0"/>
              </a:spcAft>
              <a:buClr>
                <a:srgbClr val="9E9E9E"/>
              </a:buClr>
              <a:buSzPts val="2500"/>
              <a:buNone/>
              <a:defRPr sz="2500">
                <a:solidFill>
                  <a:srgbClr val="9E9E9E"/>
                </a:solidFill>
              </a:defRPr>
            </a:lvl6pPr>
            <a:lvl7pPr lvl="6" algn="l">
              <a:lnSpc>
                <a:spcPct val="100000"/>
              </a:lnSpc>
              <a:spcBef>
                <a:spcPts val="0"/>
              </a:spcBef>
              <a:spcAft>
                <a:spcPts val="0"/>
              </a:spcAft>
              <a:buClr>
                <a:srgbClr val="9E9E9E"/>
              </a:buClr>
              <a:buSzPts val="2500"/>
              <a:buNone/>
              <a:defRPr sz="2500">
                <a:solidFill>
                  <a:srgbClr val="9E9E9E"/>
                </a:solidFill>
              </a:defRPr>
            </a:lvl7pPr>
            <a:lvl8pPr lvl="7" algn="l">
              <a:lnSpc>
                <a:spcPct val="100000"/>
              </a:lnSpc>
              <a:spcBef>
                <a:spcPts val="0"/>
              </a:spcBef>
              <a:spcAft>
                <a:spcPts val="0"/>
              </a:spcAft>
              <a:buClr>
                <a:srgbClr val="9E9E9E"/>
              </a:buClr>
              <a:buSzPts val="2500"/>
              <a:buNone/>
              <a:defRPr sz="2500">
                <a:solidFill>
                  <a:srgbClr val="9E9E9E"/>
                </a:solidFill>
              </a:defRPr>
            </a:lvl8pPr>
            <a:lvl9pPr lvl="8" algn="l">
              <a:lnSpc>
                <a:spcPct val="100000"/>
              </a:lnSpc>
              <a:spcBef>
                <a:spcPts val="0"/>
              </a:spcBef>
              <a:spcAft>
                <a:spcPts val="0"/>
              </a:spcAft>
              <a:buClr>
                <a:srgbClr val="9E9E9E"/>
              </a:buClr>
              <a:buSzPts val="2500"/>
              <a:buNone/>
              <a:defRPr sz="2500">
                <a:solidFill>
                  <a:srgbClr val="9E9E9E"/>
                </a:solidFill>
              </a:defRPr>
            </a:lvl9pPr>
          </a:lstStyle>
          <a:p>
            <a:endParaRPr/>
          </a:p>
        </p:txBody>
      </p:sp>
      <p:pic>
        <p:nvPicPr>
          <p:cNvPr id="164" name="Google Shape;164;p83"/>
          <p:cNvPicPr preferRelativeResize="0"/>
          <p:nvPr/>
        </p:nvPicPr>
        <p:blipFill rotWithShape="1">
          <a:blip r:embed="rId3">
            <a:alphaModFix/>
          </a:blip>
          <a:srcRect l="581" t="1146" r="818"/>
          <a:stretch/>
        </p:blipFill>
        <p:spPr>
          <a:xfrm>
            <a:off x="0" y="1712175"/>
            <a:ext cx="9144000" cy="3431325"/>
          </a:xfrm>
          <a:prstGeom prst="rect">
            <a:avLst/>
          </a:prstGeom>
          <a:noFill/>
          <a:ln>
            <a:noFill/>
          </a:ln>
        </p:spPr>
      </p:pic>
      <p:pic>
        <p:nvPicPr>
          <p:cNvPr id="165" name="Google Shape;165;p83"/>
          <p:cNvPicPr preferRelativeResize="0"/>
          <p:nvPr/>
        </p:nvPicPr>
        <p:blipFill rotWithShape="1">
          <a:blip r:embed="rId4">
            <a:alphaModFix/>
          </a:blip>
          <a:srcRect l="1205"/>
          <a:stretch/>
        </p:blipFill>
        <p:spPr>
          <a:xfrm>
            <a:off x="6979" y="1700546"/>
            <a:ext cx="9144000" cy="3470875"/>
          </a:xfrm>
          <a:prstGeom prst="rect">
            <a:avLst/>
          </a:prstGeom>
          <a:noFill/>
          <a:ln>
            <a:noFill/>
          </a:ln>
        </p:spPr>
      </p:pic>
      <p:pic>
        <p:nvPicPr>
          <p:cNvPr id="166" name="Google Shape;166;p83"/>
          <p:cNvPicPr preferRelativeResize="0"/>
          <p:nvPr/>
        </p:nvPicPr>
        <p:blipFill rotWithShape="1">
          <a:blip r:embed="rId5">
            <a:alphaModFix/>
          </a:blip>
          <a:srcRect/>
          <a:stretch/>
        </p:blipFill>
        <p:spPr>
          <a:xfrm>
            <a:off x="115925" y="1486150"/>
            <a:ext cx="2310051" cy="23100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ank 1">
  <p:cSld name="Presentation Title">
    <p:bg>
      <p:bgPr>
        <a:solidFill>
          <a:srgbClr val="FFFFFF"/>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resentation Title 01">
  <p:cSld name="SECTION_HEADER_2">
    <p:spTree>
      <p:nvGrpSpPr>
        <p:cNvPr id="1" name="Shape 168"/>
        <p:cNvGrpSpPr/>
        <p:nvPr/>
      </p:nvGrpSpPr>
      <p:grpSpPr>
        <a:xfrm>
          <a:off x="0" y="0"/>
          <a:ext cx="0" cy="0"/>
          <a:chOff x="0" y="0"/>
          <a:chExt cx="0" cy="0"/>
        </a:xfrm>
      </p:grpSpPr>
      <p:pic>
        <p:nvPicPr>
          <p:cNvPr id="169" name="Google Shape;169;p85"/>
          <p:cNvPicPr preferRelativeResize="0"/>
          <p:nvPr/>
        </p:nvPicPr>
        <p:blipFill rotWithShape="1">
          <a:blip r:embed="rId2">
            <a:alphaModFix/>
          </a:blip>
          <a:srcRect/>
          <a:stretch/>
        </p:blipFill>
        <p:spPr>
          <a:xfrm>
            <a:off x="0" y="0"/>
            <a:ext cx="9144000" cy="5143527"/>
          </a:xfrm>
          <a:prstGeom prst="rect">
            <a:avLst/>
          </a:prstGeom>
          <a:noFill/>
          <a:ln>
            <a:noFill/>
          </a:ln>
        </p:spPr>
      </p:pic>
      <p:sp>
        <p:nvSpPr>
          <p:cNvPr id="170" name="Google Shape;170;p85"/>
          <p:cNvSpPr txBox="1">
            <a:spLocks noGrp="1"/>
          </p:cNvSpPr>
          <p:nvPr>
            <p:ph type="title"/>
          </p:nvPr>
        </p:nvSpPr>
        <p:spPr>
          <a:xfrm>
            <a:off x="281422" y="2451875"/>
            <a:ext cx="8520600" cy="574800"/>
          </a:xfrm>
          <a:prstGeom prst="rect">
            <a:avLst/>
          </a:prstGeom>
          <a:noFill/>
          <a:ln>
            <a:noFill/>
          </a:ln>
        </p:spPr>
        <p:txBody>
          <a:bodyPr spcFirstLastPara="1" wrap="square" lIns="0" tIns="0" rIns="91425" bIns="91425" anchor="ctr" anchorCtr="0">
            <a:normAutofit/>
          </a:bodyPr>
          <a:lstStyle>
            <a:lvl1pPr lvl="0" algn="l">
              <a:lnSpc>
                <a:spcPct val="100000"/>
              </a:lnSpc>
              <a:spcBef>
                <a:spcPts val="0"/>
              </a:spcBef>
              <a:spcAft>
                <a:spcPts val="0"/>
              </a:spcAft>
              <a:buClr>
                <a:srgbClr val="000000"/>
              </a:buClr>
              <a:buSzPts val="3600"/>
              <a:buNone/>
              <a:defRPr sz="3600">
                <a:solidFill>
                  <a:srgbClr val="000000"/>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71" name="Google Shape;171;p85"/>
          <p:cNvSpPr txBox="1">
            <a:spLocks noGrp="1"/>
          </p:cNvSpPr>
          <p:nvPr>
            <p:ph type="title" idx="2"/>
          </p:nvPr>
        </p:nvSpPr>
        <p:spPr>
          <a:xfrm>
            <a:off x="311700" y="3815150"/>
            <a:ext cx="8520600" cy="4710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000000"/>
              </a:buClr>
              <a:buSzPts val="1400"/>
              <a:buNone/>
              <a:defRPr sz="1400">
                <a:solidFill>
                  <a:srgbClr val="000000"/>
                </a:solidFill>
              </a:defRPr>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a:endParaRPr/>
          </a:p>
        </p:txBody>
      </p:sp>
      <p:sp>
        <p:nvSpPr>
          <p:cNvPr id="172" name="Google Shape;172;p85"/>
          <p:cNvSpPr txBox="1">
            <a:spLocks noGrp="1"/>
          </p:cNvSpPr>
          <p:nvPr>
            <p:ph type="title" idx="3"/>
          </p:nvPr>
        </p:nvSpPr>
        <p:spPr>
          <a:xfrm>
            <a:off x="301607" y="3086929"/>
            <a:ext cx="8520600" cy="471000"/>
          </a:xfrm>
          <a:prstGeom prst="rect">
            <a:avLst/>
          </a:prstGeom>
          <a:noFill/>
          <a:ln>
            <a:noFill/>
          </a:ln>
        </p:spPr>
        <p:txBody>
          <a:bodyPr spcFirstLastPara="1" wrap="square" lIns="0" tIns="0" rIns="91425" bIns="91425" anchor="ctr" anchorCtr="0">
            <a:normAutofit/>
          </a:bodyPr>
          <a:lstStyle>
            <a:lvl1pPr lvl="0" algn="l">
              <a:lnSpc>
                <a:spcPct val="100000"/>
              </a:lnSpc>
              <a:spcBef>
                <a:spcPts val="0"/>
              </a:spcBef>
              <a:spcAft>
                <a:spcPts val="0"/>
              </a:spcAft>
              <a:buClr>
                <a:srgbClr val="9E9E9E"/>
              </a:buClr>
              <a:buSzPts val="2000"/>
              <a:buFont typeface="Roboto Light"/>
              <a:buNone/>
              <a:defRPr sz="2000">
                <a:solidFill>
                  <a:srgbClr val="9E9E9E"/>
                </a:solidFill>
                <a:latin typeface="Roboto Light"/>
                <a:ea typeface="Roboto Light"/>
                <a:cs typeface="Roboto Light"/>
                <a:sym typeface="Roboto Light"/>
              </a:defRPr>
            </a:lvl1pPr>
            <a:lvl2pPr lvl="1"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2pPr>
            <a:lvl3pPr lvl="2"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3pPr>
            <a:lvl4pPr lvl="3"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4pPr>
            <a:lvl5pPr lvl="4"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5pPr>
            <a:lvl6pPr lvl="5"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6pPr>
            <a:lvl7pPr lvl="6"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7pPr>
            <a:lvl8pPr lvl="7"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8pPr>
            <a:lvl9pPr lvl="8" algn="l">
              <a:lnSpc>
                <a:spcPct val="100000"/>
              </a:lnSpc>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9pPr>
          </a:lstStyle>
          <a:p>
            <a:endParaRPr/>
          </a:p>
        </p:txBody>
      </p:sp>
      <p:pic>
        <p:nvPicPr>
          <p:cNvPr id="173" name="Google Shape;173;p85"/>
          <p:cNvPicPr preferRelativeResize="0"/>
          <p:nvPr/>
        </p:nvPicPr>
        <p:blipFill rotWithShape="1">
          <a:blip r:embed="rId3">
            <a:alphaModFix/>
          </a:blip>
          <a:srcRect t="21304" b="21298"/>
          <a:stretch/>
        </p:blipFill>
        <p:spPr>
          <a:xfrm rot="10800000">
            <a:off x="0" y="0"/>
            <a:ext cx="9144000" cy="1968075"/>
          </a:xfrm>
          <a:prstGeom prst="rect">
            <a:avLst/>
          </a:prstGeom>
          <a:noFill/>
          <a:ln>
            <a:noFill/>
          </a:ln>
        </p:spPr>
      </p:pic>
      <p:pic>
        <p:nvPicPr>
          <p:cNvPr id="174" name="Google Shape;174;p85"/>
          <p:cNvPicPr preferRelativeResize="0"/>
          <p:nvPr/>
        </p:nvPicPr>
        <p:blipFill rotWithShape="1">
          <a:blip r:embed="rId4">
            <a:alphaModFix/>
          </a:blip>
          <a:srcRect/>
          <a:stretch/>
        </p:blipFill>
        <p:spPr>
          <a:xfrm>
            <a:off x="6778100" y="0"/>
            <a:ext cx="2310051" cy="2310051"/>
          </a:xfrm>
          <a:prstGeom prst="rect">
            <a:avLst/>
          </a:prstGeom>
          <a:noFill/>
          <a:ln>
            <a:noFill/>
          </a:ln>
        </p:spPr>
      </p:pic>
      <p:grpSp>
        <p:nvGrpSpPr>
          <p:cNvPr id="175" name="Google Shape;175;p85"/>
          <p:cNvGrpSpPr/>
          <p:nvPr/>
        </p:nvGrpSpPr>
        <p:grpSpPr>
          <a:xfrm>
            <a:off x="462837" y="748538"/>
            <a:ext cx="5141236" cy="471000"/>
            <a:chOff x="616362" y="593775"/>
            <a:chExt cx="5141236" cy="471000"/>
          </a:xfrm>
        </p:grpSpPr>
        <p:pic>
          <p:nvPicPr>
            <p:cNvPr id="176" name="Google Shape;176;p85"/>
            <p:cNvPicPr preferRelativeResize="0"/>
            <p:nvPr/>
          </p:nvPicPr>
          <p:blipFill rotWithShape="1">
            <a:blip r:embed="rId5">
              <a:alphaModFix/>
            </a:blip>
            <a:srcRect r="82247"/>
            <a:stretch/>
          </p:blipFill>
          <p:spPr>
            <a:xfrm>
              <a:off x="616362" y="660574"/>
              <a:ext cx="653822" cy="337400"/>
            </a:xfrm>
            <a:prstGeom prst="rect">
              <a:avLst/>
            </a:prstGeom>
            <a:noFill/>
            <a:ln>
              <a:noFill/>
            </a:ln>
          </p:spPr>
        </p:pic>
        <p:sp>
          <p:nvSpPr>
            <p:cNvPr id="177" name="Google Shape;177;p85"/>
            <p:cNvSpPr txBox="1"/>
            <p:nvPr/>
          </p:nvSpPr>
          <p:spPr>
            <a:xfrm>
              <a:off x="1306498" y="593775"/>
              <a:ext cx="4451100" cy="47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1" i="0" u="none" strike="noStrike" cap="none">
                  <a:solidFill>
                    <a:srgbClr val="FFFFFF"/>
                  </a:solidFill>
                  <a:latin typeface="Arial"/>
                  <a:ea typeface="Arial"/>
                  <a:cs typeface="Arial"/>
                  <a:sym typeface="Arial"/>
                </a:rPr>
                <a:t>DSC Virtual Summit</a:t>
              </a:r>
              <a:r>
                <a:rPr lang="en" sz="2800" b="0" i="0" u="none" strike="noStrike" cap="none">
                  <a:solidFill>
                    <a:srgbClr val="FFFFFF"/>
                  </a:solidFill>
                  <a:latin typeface="Arial"/>
                  <a:ea typeface="Arial"/>
                  <a:cs typeface="Arial"/>
                  <a:sym typeface="Arial"/>
                </a:rPr>
                <a:t> 2020</a:t>
              </a:r>
              <a:endParaRPr sz="28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8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0" name="Google Shape;180;p86"/>
          <p:cNvSpPr txBox="1">
            <a:spLocks noGrp="1"/>
          </p:cNvSpPr>
          <p:nvPr>
            <p:ph type="body" idx="1"/>
          </p:nvPr>
        </p:nvSpPr>
        <p:spPr>
          <a:xfrm>
            <a:off x="311700" y="1389600"/>
            <a:ext cx="2808000" cy="3179400"/>
          </a:xfrm>
          <a:prstGeom prst="rect">
            <a:avLst/>
          </a:prstGeom>
          <a:noFill/>
          <a:ln>
            <a:noFill/>
          </a:ln>
        </p:spPr>
        <p:txBody>
          <a:bodyPr spcFirstLastPara="1" wrap="square" lIns="34275" tIns="34275" rIns="34275" bIns="34275" anchor="t" anchorCtr="0">
            <a:sp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1">
  <p:cSld name="Blank">
    <p:spTree>
      <p:nvGrpSpPr>
        <p:cNvPr id="1" name="Shape 181"/>
        <p:cNvGrpSpPr/>
        <p:nvPr/>
      </p:nvGrpSpPr>
      <p:grpSpPr>
        <a:xfrm>
          <a:off x="0" y="0"/>
          <a:ext cx="0" cy="0"/>
          <a:chOff x="0" y="0"/>
          <a:chExt cx="0" cy="0"/>
        </a:xfrm>
      </p:grpSpPr>
      <p:grpSp>
        <p:nvGrpSpPr>
          <p:cNvPr id="182" name="Google Shape;182;p87"/>
          <p:cNvGrpSpPr/>
          <p:nvPr/>
        </p:nvGrpSpPr>
        <p:grpSpPr>
          <a:xfrm>
            <a:off x="8469122" y="4803781"/>
            <a:ext cx="420491" cy="137010"/>
            <a:chOff x="0" y="0"/>
            <a:chExt cx="2077525" cy="676925"/>
          </a:xfrm>
        </p:grpSpPr>
        <p:sp>
          <p:nvSpPr>
            <p:cNvPr id="183" name="Google Shape;183;p8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4" name="Google Shape;184;p8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5" name="Google Shape;185;p8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6" name="Google Shape;186;p8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7" name="Google Shape;187;p8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8" name="Google Shape;188;p8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89"/>
        <p:cNvGrpSpPr/>
        <p:nvPr/>
      </p:nvGrpSpPr>
      <p:grpSpPr>
        <a:xfrm>
          <a:off x="0" y="0"/>
          <a:ext cx="0" cy="0"/>
          <a:chOff x="0" y="0"/>
          <a:chExt cx="0" cy="0"/>
        </a:xfrm>
      </p:grpSpPr>
      <p:sp>
        <p:nvSpPr>
          <p:cNvPr id="190" name="Google Shape;190;p88"/>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normAutofit/>
          </a:bodyPr>
          <a:lstStyle>
            <a:lvl1pPr marR="0" lvl="0" algn="ctr">
              <a:lnSpc>
                <a:spcPct val="100000"/>
              </a:lnSpc>
              <a:spcBef>
                <a:spcPts val="0"/>
              </a:spcBef>
              <a:spcAft>
                <a:spcPts val="0"/>
              </a:spcAft>
              <a:buClr>
                <a:schemeClr val="dk1"/>
              </a:buClr>
              <a:buSzPts val="2800"/>
              <a:buFont typeface="Calibri"/>
              <a:buNone/>
              <a:defRPr/>
            </a:lvl1pPr>
            <a:lvl2pPr marR="0" lvl="1" algn="l">
              <a:lnSpc>
                <a:spcPct val="100000"/>
              </a:lnSpc>
              <a:spcBef>
                <a:spcPts val="0"/>
              </a:spcBef>
              <a:spcAft>
                <a:spcPts val="0"/>
              </a:spcAft>
              <a:buSzPts val="2800"/>
              <a:buNone/>
              <a:defRPr/>
            </a:lvl2pPr>
            <a:lvl3pPr marR="0" lvl="2" algn="l">
              <a:lnSpc>
                <a:spcPct val="100000"/>
              </a:lnSpc>
              <a:spcBef>
                <a:spcPts val="0"/>
              </a:spcBef>
              <a:spcAft>
                <a:spcPts val="0"/>
              </a:spcAft>
              <a:buSzPts val="2800"/>
              <a:buNone/>
              <a:defRPr/>
            </a:lvl3pPr>
            <a:lvl4pPr marR="0" lvl="3" algn="l">
              <a:lnSpc>
                <a:spcPct val="100000"/>
              </a:lnSpc>
              <a:spcBef>
                <a:spcPts val="0"/>
              </a:spcBef>
              <a:spcAft>
                <a:spcPts val="0"/>
              </a:spcAft>
              <a:buSzPts val="2800"/>
              <a:buNone/>
              <a:defRPr/>
            </a:lvl4pPr>
            <a:lvl5pPr marR="0" lvl="4" algn="l">
              <a:lnSpc>
                <a:spcPct val="100000"/>
              </a:lnSpc>
              <a:spcBef>
                <a:spcPts val="0"/>
              </a:spcBef>
              <a:spcAft>
                <a:spcPts val="0"/>
              </a:spcAft>
              <a:buSzPts val="2800"/>
              <a:buNone/>
              <a:defRPr/>
            </a:lvl5pPr>
            <a:lvl6pPr marR="0" lvl="5" algn="l">
              <a:lnSpc>
                <a:spcPct val="100000"/>
              </a:lnSpc>
              <a:spcBef>
                <a:spcPts val="0"/>
              </a:spcBef>
              <a:spcAft>
                <a:spcPts val="0"/>
              </a:spcAft>
              <a:buSzPts val="2800"/>
              <a:buNone/>
              <a:defRPr/>
            </a:lvl6pPr>
            <a:lvl7pPr marR="0" lvl="6" algn="l">
              <a:lnSpc>
                <a:spcPct val="100000"/>
              </a:lnSpc>
              <a:spcBef>
                <a:spcPts val="0"/>
              </a:spcBef>
              <a:spcAft>
                <a:spcPts val="0"/>
              </a:spcAft>
              <a:buSzPts val="2800"/>
              <a:buNone/>
              <a:defRPr/>
            </a:lvl7pPr>
            <a:lvl8pPr marR="0" lvl="7" algn="l">
              <a:lnSpc>
                <a:spcPct val="100000"/>
              </a:lnSpc>
              <a:spcBef>
                <a:spcPts val="0"/>
              </a:spcBef>
              <a:spcAft>
                <a:spcPts val="0"/>
              </a:spcAft>
              <a:buSzPts val="2800"/>
              <a:buNone/>
              <a:defRPr/>
            </a:lvl8pPr>
            <a:lvl9pPr marR="0" lvl="8" algn="l">
              <a:lnSpc>
                <a:spcPct val="100000"/>
              </a:lnSpc>
              <a:spcBef>
                <a:spcPts val="0"/>
              </a:spcBef>
              <a:spcAft>
                <a:spcPts val="0"/>
              </a:spcAft>
              <a:buSzPts val="2800"/>
              <a:buNone/>
              <a:defRPr/>
            </a:lvl9pPr>
          </a:lstStyle>
          <a:p>
            <a:endParaRPr/>
          </a:p>
        </p:txBody>
      </p:sp>
      <p:sp>
        <p:nvSpPr>
          <p:cNvPr id="191" name="Google Shape;191;p88"/>
          <p:cNvSpPr txBox="1">
            <a:spLocks noGrp="1"/>
          </p:cNvSpPr>
          <p:nvPr>
            <p:ph type="subTitle" idx="1"/>
          </p:nvPr>
        </p:nvSpPr>
        <p:spPr>
          <a:xfrm>
            <a:off x="1371600" y="2914650"/>
            <a:ext cx="6400800" cy="1314600"/>
          </a:xfrm>
          <a:prstGeom prst="rect">
            <a:avLst/>
          </a:prstGeom>
          <a:noFill/>
          <a:ln>
            <a:noFill/>
          </a:ln>
        </p:spPr>
        <p:txBody>
          <a:bodyPr spcFirstLastPara="1" wrap="square" lIns="34275" tIns="34275" rIns="34275" bIns="34275" anchor="t" anchorCtr="0">
            <a:spAutoFit/>
          </a:bodyPr>
          <a:lstStyle>
            <a:lvl1pPr marR="0" lvl="0" algn="ctr">
              <a:lnSpc>
                <a:spcPct val="100000"/>
              </a:lnSpc>
              <a:spcBef>
                <a:spcPts val="600"/>
              </a:spcBef>
              <a:spcAft>
                <a:spcPts val="0"/>
              </a:spcAft>
              <a:buClr>
                <a:srgbClr val="888888"/>
              </a:buClr>
              <a:buSzPts val="1800"/>
              <a:buFont typeface="Calibri"/>
              <a:buNone/>
              <a:defRPr/>
            </a:lvl1pPr>
            <a:lvl2pPr marR="0" lvl="1" algn="ctr">
              <a:lnSpc>
                <a:spcPct val="100000"/>
              </a:lnSpc>
              <a:spcBef>
                <a:spcPts val="600"/>
              </a:spcBef>
              <a:spcAft>
                <a:spcPts val="0"/>
              </a:spcAft>
              <a:buClr>
                <a:srgbClr val="888888"/>
              </a:buClr>
              <a:buSzPts val="1800"/>
              <a:buFont typeface="Calibri"/>
              <a:buNone/>
              <a:defRPr/>
            </a:lvl2pPr>
            <a:lvl3pPr marR="0" lvl="2" algn="ctr">
              <a:lnSpc>
                <a:spcPct val="100000"/>
              </a:lnSpc>
              <a:spcBef>
                <a:spcPts val="500"/>
              </a:spcBef>
              <a:spcAft>
                <a:spcPts val="0"/>
              </a:spcAft>
              <a:buClr>
                <a:srgbClr val="888888"/>
              </a:buClr>
              <a:buSzPts val="1400"/>
              <a:buFont typeface="Calibri"/>
              <a:buNone/>
              <a:defRPr/>
            </a:lvl3pPr>
            <a:lvl4pPr marR="0" lvl="3" algn="ctr">
              <a:lnSpc>
                <a:spcPct val="100000"/>
              </a:lnSpc>
              <a:spcBef>
                <a:spcPts val="400"/>
              </a:spcBef>
              <a:spcAft>
                <a:spcPts val="0"/>
              </a:spcAft>
              <a:buClr>
                <a:srgbClr val="888888"/>
              </a:buClr>
              <a:buSzPts val="1400"/>
              <a:buFont typeface="Calibri"/>
              <a:buNone/>
              <a:defRPr/>
            </a:lvl4pPr>
            <a:lvl5pPr marR="0" lvl="4" algn="ctr">
              <a:lnSpc>
                <a:spcPct val="100000"/>
              </a:lnSpc>
              <a:spcBef>
                <a:spcPts val="400"/>
              </a:spcBef>
              <a:spcAft>
                <a:spcPts val="0"/>
              </a:spcAft>
              <a:buClr>
                <a:srgbClr val="888888"/>
              </a:buClr>
              <a:buSzPts val="1100"/>
              <a:buFont typeface="Calibri"/>
              <a:buNone/>
              <a:defRPr/>
            </a:lvl5pPr>
            <a:lvl6pPr marR="0" lvl="5" algn="ctr">
              <a:lnSpc>
                <a:spcPct val="100000"/>
              </a:lnSpc>
              <a:spcBef>
                <a:spcPts val="400"/>
              </a:spcBef>
              <a:spcAft>
                <a:spcPts val="0"/>
              </a:spcAft>
              <a:buClr>
                <a:srgbClr val="888888"/>
              </a:buClr>
              <a:buSzPts val="1100"/>
              <a:buFont typeface="Calibri"/>
              <a:buNone/>
              <a:defRPr/>
            </a:lvl6pPr>
            <a:lvl7pPr marR="0" lvl="6" algn="ctr">
              <a:lnSpc>
                <a:spcPct val="100000"/>
              </a:lnSpc>
              <a:spcBef>
                <a:spcPts val="400"/>
              </a:spcBef>
              <a:spcAft>
                <a:spcPts val="0"/>
              </a:spcAft>
              <a:buClr>
                <a:srgbClr val="888888"/>
              </a:buClr>
              <a:buSzPts val="1100"/>
              <a:buFont typeface="Calibri"/>
              <a:buNone/>
              <a:defRPr/>
            </a:lvl7pPr>
            <a:lvl8pPr marR="0" lvl="7" algn="ctr">
              <a:lnSpc>
                <a:spcPct val="100000"/>
              </a:lnSpc>
              <a:spcBef>
                <a:spcPts val="400"/>
              </a:spcBef>
              <a:spcAft>
                <a:spcPts val="0"/>
              </a:spcAft>
              <a:buClr>
                <a:srgbClr val="888888"/>
              </a:buClr>
              <a:buSzPts val="1100"/>
              <a:buFont typeface="Calibri"/>
              <a:buNone/>
              <a:defRPr/>
            </a:lvl8pPr>
            <a:lvl9pPr marR="0" lvl="8" algn="ctr">
              <a:lnSpc>
                <a:spcPct val="100000"/>
              </a:lnSpc>
              <a:spcBef>
                <a:spcPts val="400"/>
              </a:spcBef>
              <a:spcAft>
                <a:spcPts val="0"/>
              </a:spcAft>
              <a:buClr>
                <a:srgbClr val="888888"/>
              </a:buClr>
              <a:buSzPts val="1100"/>
              <a:buFont typeface="Calibri"/>
              <a:buNone/>
              <a:defRPr/>
            </a:lvl9pPr>
          </a:lstStyle>
          <a:p>
            <a:endParaRPr/>
          </a:p>
        </p:txBody>
      </p:sp>
      <p:sp>
        <p:nvSpPr>
          <p:cNvPr id="192" name="Google Shape;192;p8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3" name="Google Shape;193;p8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4" name="Google Shape;194;p88"/>
          <p:cNvSpPr txBox="1">
            <a:spLocks noGrp="1"/>
          </p:cNvSpPr>
          <p:nvPr>
            <p:ph type="sldNum" idx="12"/>
          </p:nvPr>
        </p:nvSpPr>
        <p:spPr>
          <a:xfrm>
            <a:off x="6553200" y="4767263"/>
            <a:ext cx="2133600" cy="2739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000" b="0" i="0" u="none" strike="noStrike" cap="none">
                <a:solidFill>
                  <a:schemeClr val="dk2"/>
                </a:solidFill>
                <a:latin typeface="Arial"/>
                <a:ea typeface="Arial"/>
                <a:cs typeface="Arial"/>
                <a:sym typeface="Arial"/>
              </a:defRPr>
            </a:lvl9pPr>
          </a:lstStyle>
          <a:p>
            <a:pPr marL="0" lvl="0" indent="-88900" algn="r" rtl="0">
              <a:spcBef>
                <a:spcPts val="0"/>
              </a:spcBef>
              <a:spcAft>
                <a:spcPts val="0"/>
              </a:spcAft>
              <a:buClr>
                <a:srgbClr val="000000"/>
              </a:buClr>
              <a:buSzPts val="1400"/>
              <a:buFont typeface="Arial"/>
              <a:buChar char="●"/>
            </a:pPr>
            <a:endParaRPr/>
          </a:p>
          <a:p>
            <a:pPr marL="457200" lvl="1" indent="-88900" algn="l" rtl="0">
              <a:spcBef>
                <a:spcPts val="0"/>
              </a:spcBef>
              <a:spcAft>
                <a:spcPts val="0"/>
              </a:spcAft>
              <a:buClr>
                <a:srgbClr val="000000"/>
              </a:buClr>
              <a:buSzPts val="1400"/>
              <a:buFont typeface="Arial"/>
              <a:buChar char="○"/>
            </a:pPr>
            <a:endParaRPr/>
          </a:p>
          <a:p>
            <a:pPr marL="914400" lvl="2" indent="-88900" algn="l" rtl="0">
              <a:spcBef>
                <a:spcPts val="0"/>
              </a:spcBef>
              <a:spcAft>
                <a:spcPts val="0"/>
              </a:spcAft>
              <a:buClr>
                <a:srgbClr val="000000"/>
              </a:buClr>
              <a:buSzPts val="1400"/>
              <a:buFont typeface="Arial"/>
              <a:buChar char="■"/>
            </a:pPr>
            <a:endParaRPr/>
          </a:p>
          <a:p>
            <a:pPr marL="1371600" lvl="3" indent="-88900" algn="l" rtl="0">
              <a:spcBef>
                <a:spcPts val="0"/>
              </a:spcBef>
              <a:spcAft>
                <a:spcPts val="0"/>
              </a:spcAft>
              <a:buClr>
                <a:srgbClr val="000000"/>
              </a:buClr>
              <a:buSzPts val="1400"/>
              <a:buFont typeface="Arial"/>
              <a:buChar char="●"/>
            </a:pPr>
            <a:endParaRPr/>
          </a:p>
          <a:p>
            <a:pPr marL="1828800" lvl="4" indent="-88900" algn="l" rtl="0">
              <a:spcBef>
                <a:spcPts val="0"/>
              </a:spcBef>
              <a:spcAft>
                <a:spcPts val="0"/>
              </a:spcAft>
              <a:buClr>
                <a:srgbClr val="000000"/>
              </a:buClr>
              <a:buSzPts val="1400"/>
              <a:buFont typeface="Arial"/>
              <a:buChar char="○"/>
            </a:pPr>
            <a:endParaRPr/>
          </a:p>
          <a:p>
            <a:pPr marL="2286000" lvl="5" indent="-88900" algn="l" rtl="0">
              <a:spcBef>
                <a:spcPts val="0"/>
              </a:spcBef>
              <a:spcAft>
                <a:spcPts val="0"/>
              </a:spcAft>
              <a:buClr>
                <a:srgbClr val="000000"/>
              </a:buClr>
              <a:buSzPts val="1400"/>
              <a:buFont typeface="Arial"/>
              <a:buChar char="■"/>
            </a:pPr>
            <a:endParaRPr/>
          </a:p>
          <a:p>
            <a:pPr marL="2743200" lvl="6" indent="-88900" algn="l" rtl="0">
              <a:spcBef>
                <a:spcPts val="0"/>
              </a:spcBef>
              <a:spcAft>
                <a:spcPts val="0"/>
              </a:spcAft>
              <a:buClr>
                <a:srgbClr val="000000"/>
              </a:buClr>
              <a:buSzPts val="1400"/>
              <a:buFont typeface="Arial"/>
              <a:buChar char="●"/>
            </a:pPr>
            <a:endParaRPr/>
          </a:p>
          <a:p>
            <a:pPr marL="3200400" lvl="7" indent="-88900" algn="l" rtl="0">
              <a:spcBef>
                <a:spcPts val="0"/>
              </a:spcBef>
              <a:spcAft>
                <a:spcPts val="0"/>
              </a:spcAft>
              <a:buClr>
                <a:srgbClr val="000000"/>
              </a:buClr>
              <a:buSzPts val="1400"/>
              <a:buFont typeface="Arial"/>
              <a:buChar char="○"/>
            </a:pPr>
            <a:endParaRPr/>
          </a:p>
          <a:p>
            <a:pPr marL="3657600" lvl="8" indent="-88900" algn="l" rtl="0">
              <a:spcBef>
                <a:spcPts val="0"/>
              </a:spcBef>
              <a:spcAft>
                <a:spcPts val="0"/>
              </a:spcAft>
              <a:buClr>
                <a:srgbClr val="000000"/>
              </a:buClr>
              <a:buSzPts val="1400"/>
              <a:buFont typeface="Arial"/>
              <a:buChar char="■"/>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alpha val="29411"/>
          </a:srgbClr>
        </a:solidFill>
        <a:effectLst/>
      </p:bgPr>
    </p:bg>
    <p:spTree>
      <p:nvGrpSpPr>
        <p:cNvPr id="1" name="Shape 195"/>
        <p:cNvGrpSpPr/>
        <p:nvPr/>
      </p:nvGrpSpPr>
      <p:grpSpPr>
        <a:xfrm>
          <a:off x="0" y="0"/>
          <a:ext cx="0" cy="0"/>
          <a:chOff x="0" y="0"/>
          <a:chExt cx="0" cy="0"/>
        </a:xfrm>
      </p:grpSpPr>
      <p:sp>
        <p:nvSpPr>
          <p:cNvPr id="196" name="Google Shape;196;p89"/>
          <p:cNvSpPr txBox="1">
            <a:spLocks noGrp="1"/>
          </p:cNvSpPr>
          <p:nvPr>
            <p:ph type="title"/>
          </p:nvPr>
        </p:nvSpPr>
        <p:spPr>
          <a:xfrm>
            <a:off x="311700" y="26630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434343"/>
              </a:buClr>
              <a:buSzPts val="3600"/>
              <a:buFont typeface="Arial"/>
              <a:buNone/>
              <a:defRPr sz="3600">
                <a:solidFill>
                  <a:srgbClr val="434343"/>
                </a:solidFill>
                <a:latin typeface="Arial"/>
                <a:ea typeface="Arial"/>
                <a:cs typeface="Arial"/>
                <a:sym typeface="Arial"/>
              </a:defRPr>
            </a:lvl1pPr>
            <a:lvl2pPr lvl="1"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2pPr>
            <a:lvl3pPr lvl="2"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3pPr>
            <a:lvl4pPr lvl="3"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4pPr>
            <a:lvl5pPr lvl="4"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5pPr>
            <a:lvl6pPr lvl="5"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6pPr>
            <a:lvl7pPr lvl="6"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7pPr>
            <a:lvl8pPr lvl="7"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8pPr>
            <a:lvl9pPr lvl="8" algn="l">
              <a:lnSpc>
                <a:spcPct val="100000"/>
              </a:lnSpc>
              <a:spcBef>
                <a:spcPts val="0"/>
              </a:spcBef>
              <a:spcAft>
                <a:spcPts val="0"/>
              </a:spcAft>
              <a:buClr>
                <a:srgbClr val="434343"/>
              </a:buClr>
              <a:buSzPts val="2800"/>
              <a:buFont typeface="Arial"/>
              <a:buNone/>
              <a:defRPr>
                <a:solidFill>
                  <a:srgbClr val="434343"/>
                </a:solidFill>
                <a:latin typeface="Arial"/>
                <a:ea typeface="Arial"/>
                <a:cs typeface="Arial"/>
                <a:sym typeface="Arial"/>
              </a:defRPr>
            </a:lvl9pPr>
          </a:lstStyle>
          <a:p>
            <a:endParaRPr/>
          </a:p>
        </p:txBody>
      </p:sp>
      <p:sp>
        <p:nvSpPr>
          <p:cNvPr id="197" name="Google Shape;197;p89"/>
          <p:cNvSpPr txBox="1">
            <a:spLocks noGrp="1"/>
          </p:cNvSpPr>
          <p:nvPr>
            <p:ph type="body" idx="1"/>
          </p:nvPr>
        </p:nvSpPr>
        <p:spPr>
          <a:xfrm>
            <a:off x="311700" y="1505425"/>
            <a:ext cx="8520600" cy="3227700"/>
          </a:xfrm>
          <a:prstGeom prst="rect">
            <a:avLst/>
          </a:prstGeom>
          <a:noFill/>
          <a:ln>
            <a:noFill/>
          </a:ln>
        </p:spPr>
        <p:txBody>
          <a:bodyPr spcFirstLastPara="1" wrap="square" lIns="34275" tIns="34275" rIns="34275" bIns="34275" anchor="t" anchorCtr="0">
            <a:spAutoFit/>
          </a:bodyPr>
          <a:lstStyle>
            <a:lvl1pPr marL="457200" lvl="0" indent="-355600" algn="l">
              <a:lnSpc>
                <a:spcPct val="100000"/>
              </a:lnSpc>
              <a:spcBef>
                <a:spcPts val="0"/>
              </a:spcBef>
              <a:spcAft>
                <a:spcPts val="0"/>
              </a:spcAft>
              <a:buSzPts val="2000"/>
              <a:buFont typeface="Arial"/>
              <a:buChar char="●"/>
              <a:defRPr sz="2000">
                <a:latin typeface="Arial"/>
                <a:ea typeface="Arial"/>
                <a:cs typeface="Arial"/>
                <a:sym typeface="Arial"/>
              </a:defRPr>
            </a:lvl1pPr>
            <a:lvl2pPr marL="914400" lvl="1" indent="-342900" algn="l">
              <a:lnSpc>
                <a:spcPct val="100000"/>
              </a:lnSpc>
              <a:spcBef>
                <a:spcPts val="0"/>
              </a:spcBef>
              <a:spcAft>
                <a:spcPts val="0"/>
              </a:spcAft>
              <a:buSzPts val="1800"/>
              <a:buFont typeface="Arial"/>
              <a:buChar char="○"/>
              <a:defRPr>
                <a:latin typeface="Arial"/>
                <a:ea typeface="Arial"/>
                <a:cs typeface="Arial"/>
                <a:sym typeface="Arial"/>
              </a:defRPr>
            </a:lvl2pPr>
            <a:lvl3pPr marL="1371600" lvl="2" indent="-317500" algn="l">
              <a:lnSpc>
                <a:spcPct val="100000"/>
              </a:lnSpc>
              <a:spcBef>
                <a:spcPts val="0"/>
              </a:spcBef>
              <a:spcAft>
                <a:spcPts val="0"/>
              </a:spcAft>
              <a:buSzPts val="1400"/>
              <a:buFont typeface="Arial"/>
              <a:buChar char="■"/>
              <a:defRPr>
                <a:latin typeface="Arial"/>
                <a:ea typeface="Arial"/>
                <a:cs typeface="Arial"/>
                <a:sym typeface="Arial"/>
              </a:defRPr>
            </a:lvl3pPr>
            <a:lvl4pPr marL="1828800" lvl="3" indent="-317500" algn="l">
              <a:lnSpc>
                <a:spcPct val="100000"/>
              </a:lnSpc>
              <a:spcBef>
                <a:spcPts val="0"/>
              </a:spcBef>
              <a:spcAft>
                <a:spcPts val="0"/>
              </a:spcAft>
              <a:buSzPts val="1400"/>
              <a:buFont typeface="Arial"/>
              <a:buChar char="●"/>
              <a:defRPr>
                <a:latin typeface="Arial"/>
                <a:ea typeface="Arial"/>
                <a:cs typeface="Arial"/>
                <a:sym typeface="Arial"/>
              </a:defRPr>
            </a:lvl4pPr>
            <a:lvl5pPr marL="2286000" lvl="4" indent="-298450" algn="l">
              <a:lnSpc>
                <a:spcPct val="100000"/>
              </a:lnSpc>
              <a:spcBef>
                <a:spcPts val="0"/>
              </a:spcBef>
              <a:spcAft>
                <a:spcPts val="0"/>
              </a:spcAft>
              <a:buSzPts val="1100"/>
              <a:buFont typeface="Arial"/>
              <a:buChar char="○"/>
              <a:defRPr>
                <a:latin typeface="Arial"/>
                <a:ea typeface="Arial"/>
                <a:cs typeface="Arial"/>
                <a:sym typeface="Arial"/>
              </a:defRPr>
            </a:lvl5pPr>
            <a:lvl6pPr marL="2743200" lvl="5" indent="-298450" algn="l">
              <a:lnSpc>
                <a:spcPct val="100000"/>
              </a:lnSpc>
              <a:spcBef>
                <a:spcPts val="0"/>
              </a:spcBef>
              <a:spcAft>
                <a:spcPts val="0"/>
              </a:spcAft>
              <a:buSzPts val="1100"/>
              <a:buFont typeface="Arial"/>
              <a:buChar char="■"/>
              <a:defRPr>
                <a:latin typeface="Arial"/>
                <a:ea typeface="Arial"/>
                <a:cs typeface="Arial"/>
                <a:sym typeface="Arial"/>
              </a:defRPr>
            </a:lvl6pPr>
            <a:lvl7pPr marL="3200400" lvl="6" indent="-298450" algn="l">
              <a:lnSpc>
                <a:spcPct val="100000"/>
              </a:lnSpc>
              <a:spcBef>
                <a:spcPts val="0"/>
              </a:spcBef>
              <a:spcAft>
                <a:spcPts val="0"/>
              </a:spcAft>
              <a:buSzPts val="1100"/>
              <a:buFont typeface="Arial"/>
              <a:buChar char="●"/>
              <a:defRPr>
                <a:latin typeface="Arial"/>
                <a:ea typeface="Arial"/>
                <a:cs typeface="Arial"/>
                <a:sym typeface="Arial"/>
              </a:defRPr>
            </a:lvl7pPr>
            <a:lvl8pPr marL="3657600" lvl="7" indent="-298450" algn="l">
              <a:lnSpc>
                <a:spcPct val="100000"/>
              </a:lnSpc>
              <a:spcBef>
                <a:spcPts val="0"/>
              </a:spcBef>
              <a:spcAft>
                <a:spcPts val="0"/>
              </a:spcAft>
              <a:buSzPts val="1100"/>
              <a:buFont typeface="Arial"/>
              <a:buChar char="○"/>
              <a:defRPr>
                <a:latin typeface="Arial"/>
                <a:ea typeface="Arial"/>
                <a:cs typeface="Arial"/>
                <a:sym typeface="Arial"/>
              </a:defRPr>
            </a:lvl8pPr>
            <a:lvl9pPr marL="4114800" lvl="8" indent="-298450" algn="l">
              <a:lnSpc>
                <a:spcPct val="100000"/>
              </a:lnSpc>
              <a:spcBef>
                <a:spcPts val="0"/>
              </a:spcBef>
              <a:spcAft>
                <a:spcPts val="0"/>
              </a:spcAft>
              <a:buSzPts val="1100"/>
              <a:buFont typeface="Arial"/>
              <a:buChar char="■"/>
              <a:defRPr>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2"/>
        <p:cNvGrpSpPr/>
        <p:nvPr/>
      </p:nvGrpSpPr>
      <p:grpSpPr>
        <a:xfrm>
          <a:off x="0" y="0"/>
          <a:ext cx="0" cy="0"/>
          <a:chOff x="0" y="0"/>
          <a:chExt cx="0" cy="0"/>
        </a:xfrm>
      </p:grpSpPr>
      <p:sp>
        <p:nvSpPr>
          <p:cNvPr id="203" name="Google Shape;203;g182f62b9267_0_4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g182f62b9267_0_494"/>
          <p:cNvSpPr txBox="1">
            <a:spLocks noGrp="1"/>
          </p:cNvSpPr>
          <p:nvPr>
            <p:ph type="title"/>
          </p:nvPr>
        </p:nvSpPr>
        <p:spPr>
          <a:xfrm>
            <a:off x="910472" y="1692675"/>
            <a:ext cx="5366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06" name="Google Shape;206;g182f62b9267_0_494"/>
          <p:cNvSpPr txBox="1">
            <a:spLocks noGrp="1"/>
          </p:cNvSpPr>
          <p:nvPr>
            <p:ph type="subTitle" idx="1"/>
          </p:nvPr>
        </p:nvSpPr>
        <p:spPr>
          <a:xfrm>
            <a:off x="2223600" y="3036047"/>
            <a:ext cx="3955500" cy="752100"/>
          </a:xfrm>
          <a:prstGeom prst="rect">
            <a:avLst/>
          </a:prstGeom>
        </p:spPr>
        <p:txBody>
          <a:bodyPr spcFirstLastPara="1" wrap="square" lIns="34275" tIns="34275" rIns="34275" bIns="34275" anchor="t" anchorCtr="0">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07" name="Google Shape;207;g182f62b9267_0_494"/>
          <p:cNvSpPr txBox="1">
            <a:spLocks noGrp="1"/>
          </p:cNvSpPr>
          <p:nvPr>
            <p:ph type="subTitle" idx="2"/>
          </p:nvPr>
        </p:nvSpPr>
        <p:spPr>
          <a:xfrm>
            <a:off x="998963" y="2283872"/>
            <a:ext cx="39555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4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g182f62b9267_0_498"/>
          <p:cNvSpPr txBox="1">
            <a:spLocks noGrp="1"/>
          </p:cNvSpPr>
          <p:nvPr>
            <p:ph type="title"/>
          </p:nvPr>
        </p:nvSpPr>
        <p:spPr>
          <a:xfrm>
            <a:off x="910472" y="1692675"/>
            <a:ext cx="5366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0" name="Google Shape;210;g182f62b9267_0_498"/>
          <p:cNvSpPr txBox="1">
            <a:spLocks noGrp="1"/>
          </p:cNvSpPr>
          <p:nvPr>
            <p:ph type="subTitle" idx="1"/>
          </p:nvPr>
        </p:nvSpPr>
        <p:spPr>
          <a:xfrm>
            <a:off x="2223600" y="3036047"/>
            <a:ext cx="3955500" cy="752100"/>
          </a:xfrm>
          <a:prstGeom prst="rect">
            <a:avLst/>
          </a:prstGeom>
        </p:spPr>
        <p:txBody>
          <a:bodyPr spcFirstLastPara="1" wrap="square" lIns="34275" tIns="34275" rIns="34275" bIns="34275" anchor="t" anchorCtr="0">
            <a:spAutoFit/>
          </a:bodyPr>
          <a:lstStyle>
            <a:lvl1pPr lvl="0" rtl="0">
              <a:lnSpc>
                <a:spcPct val="100000"/>
              </a:lnSpc>
              <a:spcBef>
                <a:spcPts val="0"/>
              </a:spcBef>
              <a:spcAft>
                <a:spcPts val="0"/>
              </a:spcAft>
              <a:buNone/>
              <a:defRPr sz="15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1" name="Google Shape;211;g182f62b9267_0_498"/>
          <p:cNvSpPr txBox="1">
            <a:spLocks noGrp="1"/>
          </p:cNvSpPr>
          <p:nvPr>
            <p:ph type="subTitle" idx="2"/>
          </p:nvPr>
        </p:nvSpPr>
        <p:spPr>
          <a:xfrm>
            <a:off x="998963" y="2283872"/>
            <a:ext cx="39555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g182f62b9267_0_502"/>
          <p:cNvSpPr txBox="1">
            <a:spLocks noGrp="1"/>
          </p:cNvSpPr>
          <p:nvPr>
            <p:ph type="title"/>
          </p:nvPr>
        </p:nvSpPr>
        <p:spPr>
          <a:xfrm>
            <a:off x="910472" y="1692675"/>
            <a:ext cx="5366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4" name="Google Shape;214;g182f62b9267_0_502"/>
          <p:cNvSpPr txBox="1">
            <a:spLocks noGrp="1"/>
          </p:cNvSpPr>
          <p:nvPr>
            <p:ph type="subTitle" idx="1"/>
          </p:nvPr>
        </p:nvSpPr>
        <p:spPr>
          <a:xfrm>
            <a:off x="2223600" y="3036047"/>
            <a:ext cx="3955500" cy="752100"/>
          </a:xfrm>
          <a:prstGeom prst="rect">
            <a:avLst/>
          </a:prstGeom>
        </p:spPr>
        <p:txBody>
          <a:bodyPr spcFirstLastPara="1" wrap="square" lIns="34275" tIns="34275" rIns="34275" bIns="34275" anchor="t" anchorCtr="0">
            <a:spAutoFit/>
          </a:bodyPr>
          <a:lstStyle>
            <a:lvl1pPr lvl="0" rtl="0">
              <a:lnSpc>
                <a:spcPct val="100000"/>
              </a:lnSpc>
              <a:spcBef>
                <a:spcPts val="0"/>
              </a:spcBef>
              <a:spcAft>
                <a:spcPts val="0"/>
              </a:spcAft>
              <a:buNone/>
              <a:defRPr sz="15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a:endParaRPr/>
          </a:p>
        </p:txBody>
      </p:sp>
      <p:sp>
        <p:nvSpPr>
          <p:cNvPr id="215" name="Google Shape;215;g182f62b9267_0_502"/>
          <p:cNvSpPr txBox="1">
            <a:spLocks noGrp="1"/>
          </p:cNvSpPr>
          <p:nvPr>
            <p:ph type="subTitle" idx="2"/>
          </p:nvPr>
        </p:nvSpPr>
        <p:spPr>
          <a:xfrm>
            <a:off x="998963" y="2283872"/>
            <a:ext cx="39555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g182f62b9267_0_506"/>
          <p:cNvSpPr txBox="1">
            <a:spLocks noGrp="1"/>
          </p:cNvSpPr>
          <p:nvPr>
            <p:ph type="title"/>
          </p:nvPr>
        </p:nvSpPr>
        <p:spPr>
          <a:xfrm>
            <a:off x="910472" y="1692675"/>
            <a:ext cx="5366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8" name="Google Shape;218;g182f62b9267_0_506"/>
          <p:cNvSpPr txBox="1">
            <a:spLocks noGrp="1"/>
          </p:cNvSpPr>
          <p:nvPr>
            <p:ph type="subTitle" idx="1"/>
          </p:nvPr>
        </p:nvSpPr>
        <p:spPr>
          <a:xfrm>
            <a:off x="2223600" y="3036047"/>
            <a:ext cx="3955500" cy="752100"/>
          </a:xfrm>
          <a:prstGeom prst="rect">
            <a:avLst/>
          </a:prstGeom>
        </p:spPr>
        <p:txBody>
          <a:bodyPr spcFirstLastPara="1" wrap="square" lIns="34275" tIns="34275" rIns="34275" bIns="34275" anchor="t" anchorCtr="0">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9" name="Google Shape;219;g182f62b9267_0_506"/>
          <p:cNvSpPr txBox="1">
            <a:spLocks noGrp="1"/>
          </p:cNvSpPr>
          <p:nvPr>
            <p:ph type="subTitle" idx="2"/>
          </p:nvPr>
        </p:nvSpPr>
        <p:spPr>
          <a:xfrm>
            <a:off x="998963" y="2283872"/>
            <a:ext cx="39555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g182f62b9267_0_510"/>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22" name="Google Shape;222;g182f62b9267_0_510"/>
          <p:cNvSpPr txBox="1">
            <a:spLocks noGrp="1"/>
          </p:cNvSpPr>
          <p:nvPr>
            <p:ph type="body" idx="1"/>
          </p:nvPr>
        </p:nvSpPr>
        <p:spPr>
          <a:xfrm>
            <a:off x="451256" y="1160634"/>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23" name="Google Shape;223;g182f62b9267_0_510"/>
          <p:cNvSpPr txBox="1">
            <a:spLocks noGrp="1"/>
          </p:cNvSpPr>
          <p:nvPr>
            <p:ph type="subTitle" idx="2"/>
          </p:nvPr>
        </p:nvSpPr>
        <p:spPr>
          <a:xfrm>
            <a:off x="422681"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24" name="Google Shape;224;g182f62b9267_0_510"/>
          <p:cNvSpPr txBox="1">
            <a:spLocks noGrp="1"/>
          </p:cNvSpPr>
          <p:nvPr>
            <p:ph type="title"/>
          </p:nvPr>
        </p:nvSpPr>
        <p:spPr>
          <a:xfrm>
            <a:off x="347644" y="483797"/>
            <a:ext cx="78513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g182f62b9267_0_515"/>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solidFill>
                <a:schemeClr val="dk2"/>
              </a:solidFill>
              <a:latin typeface="Helvetica Neue"/>
              <a:ea typeface="Helvetica Neue"/>
              <a:cs typeface="Helvetica Neue"/>
              <a:sym typeface="Helvetica Neue"/>
            </a:endParaRPr>
          </a:p>
        </p:txBody>
      </p:sp>
      <p:sp>
        <p:nvSpPr>
          <p:cNvPr id="227" name="Google Shape;227;g182f62b9267_0_515"/>
          <p:cNvSpPr txBox="1">
            <a:spLocks noGrp="1"/>
          </p:cNvSpPr>
          <p:nvPr>
            <p:ph type="body" idx="1"/>
          </p:nvPr>
        </p:nvSpPr>
        <p:spPr>
          <a:xfrm>
            <a:off x="451256" y="1593431"/>
            <a:ext cx="33132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28" name="Google Shape;228;g182f62b9267_0_515"/>
          <p:cNvSpPr txBox="1">
            <a:spLocks noGrp="1"/>
          </p:cNvSpPr>
          <p:nvPr>
            <p:ph type="title"/>
          </p:nvPr>
        </p:nvSpPr>
        <p:spPr>
          <a:xfrm>
            <a:off x="347644" y="483797"/>
            <a:ext cx="35202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29" name="Google Shape;229;g182f62b9267_0_515"/>
          <p:cNvSpPr txBox="1">
            <a:spLocks noGrp="1"/>
          </p:cNvSpPr>
          <p:nvPr>
            <p:ph type="subTitle" idx="2"/>
          </p:nvPr>
        </p:nvSpPr>
        <p:spPr>
          <a:xfrm>
            <a:off x="422681" y="1138228"/>
            <a:ext cx="33132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30" name="Google Shape;230;g182f62b9267_0_515"/>
          <p:cNvSpPr/>
          <p:nvPr/>
        </p:nvSpPr>
        <p:spPr>
          <a:xfrm>
            <a:off x="4598616" y="4556"/>
            <a:ext cx="45453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g182f62b9267_0_521"/>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33" name="Google Shape;233;g182f62b9267_0_521"/>
          <p:cNvSpPr txBox="1">
            <a:spLocks noGrp="1"/>
          </p:cNvSpPr>
          <p:nvPr>
            <p:ph type="title"/>
          </p:nvPr>
        </p:nvSpPr>
        <p:spPr>
          <a:xfrm>
            <a:off x="854513" y="1178831"/>
            <a:ext cx="5453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34" name="Google Shape;234;g182f62b9267_0_521"/>
          <p:cNvSpPr txBox="1">
            <a:spLocks noGrp="1"/>
          </p:cNvSpPr>
          <p:nvPr>
            <p:ph type="subTitle" idx="1"/>
          </p:nvPr>
        </p:nvSpPr>
        <p:spPr>
          <a:xfrm>
            <a:off x="929091" y="1833263"/>
            <a:ext cx="63981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35" name="Google Shape;235;g182f62b9267_0_521"/>
          <p:cNvSpPr txBox="1">
            <a:spLocks noGrp="1"/>
          </p:cNvSpPr>
          <p:nvPr>
            <p:ph type="body" idx="2"/>
          </p:nvPr>
        </p:nvSpPr>
        <p:spPr>
          <a:xfrm>
            <a:off x="929091" y="2288466"/>
            <a:ext cx="59412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g182f62b9267_0_526"/>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38" name="Google Shape;238;g182f62b9267_0_526"/>
          <p:cNvSpPr txBox="1">
            <a:spLocks noGrp="1"/>
          </p:cNvSpPr>
          <p:nvPr>
            <p:ph type="body" idx="1"/>
          </p:nvPr>
        </p:nvSpPr>
        <p:spPr>
          <a:xfrm>
            <a:off x="929091" y="2288466"/>
            <a:ext cx="59412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39" name="Google Shape;239;g182f62b9267_0_526"/>
          <p:cNvSpPr txBox="1">
            <a:spLocks noGrp="1"/>
          </p:cNvSpPr>
          <p:nvPr>
            <p:ph type="title"/>
          </p:nvPr>
        </p:nvSpPr>
        <p:spPr>
          <a:xfrm>
            <a:off x="854513" y="1178831"/>
            <a:ext cx="5453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40" name="Google Shape;240;g182f62b9267_0_526"/>
          <p:cNvSpPr txBox="1">
            <a:spLocks noGrp="1"/>
          </p:cNvSpPr>
          <p:nvPr>
            <p:ph type="subTitle" idx="2"/>
          </p:nvPr>
        </p:nvSpPr>
        <p:spPr>
          <a:xfrm>
            <a:off x="929091" y="1833263"/>
            <a:ext cx="63981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g182f62b9267_0_531"/>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43" name="Google Shape;243;g182f62b9267_0_531"/>
          <p:cNvSpPr txBox="1">
            <a:spLocks noGrp="1"/>
          </p:cNvSpPr>
          <p:nvPr>
            <p:ph type="body" idx="1"/>
          </p:nvPr>
        </p:nvSpPr>
        <p:spPr>
          <a:xfrm>
            <a:off x="929091" y="2288466"/>
            <a:ext cx="59412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44" name="Google Shape;244;g182f62b9267_0_531"/>
          <p:cNvSpPr txBox="1">
            <a:spLocks noGrp="1"/>
          </p:cNvSpPr>
          <p:nvPr>
            <p:ph type="title"/>
          </p:nvPr>
        </p:nvSpPr>
        <p:spPr>
          <a:xfrm>
            <a:off x="854513" y="1178831"/>
            <a:ext cx="5453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45" name="Google Shape;245;g182f62b9267_0_531"/>
          <p:cNvSpPr txBox="1">
            <a:spLocks noGrp="1"/>
          </p:cNvSpPr>
          <p:nvPr>
            <p:ph type="subTitle" idx="2"/>
          </p:nvPr>
        </p:nvSpPr>
        <p:spPr>
          <a:xfrm>
            <a:off x="929091" y="1833263"/>
            <a:ext cx="63981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g182f62b9267_0_536"/>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48" name="Google Shape;248;g182f62b9267_0_536"/>
          <p:cNvSpPr txBox="1"/>
          <p:nvPr/>
        </p:nvSpPr>
        <p:spPr>
          <a:xfrm>
            <a:off x="0" y="0"/>
            <a:ext cx="1125000" cy="2993700"/>
          </a:xfrm>
          <a:prstGeom prst="rect">
            <a:avLst/>
          </a:prstGeom>
          <a:noFill/>
          <a:ln>
            <a:noFill/>
          </a:ln>
        </p:spPr>
        <p:txBody>
          <a:bodyPr spcFirstLastPara="1" wrap="square" lIns="34275" tIns="34275" rIns="34275" bIns="34275" anchor="t" anchorCtr="0">
            <a:spAutoFit/>
          </a:bodyPr>
          <a:lstStyle/>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a:p>
            <a:pPr marL="0" lvl="0" indent="0" algn="l" rtl="0">
              <a:spcBef>
                <a:spcPts val="0"/>
              </a:spcBef>
              <a:spcAft>
                <a:spcPts val="0"/>
              </a:spcAft>
              <a:buNone/>
            </a:pPr>
            <a:endParaRPr sz="500"/>
          </a:p>
        </p:txBody>
      </p:sp>
      <p:sp>
        <p:nvSpPr>
          <p:cNvPr id="249" name="Google Shape;249;g182f62b9267_0_536"/>
          <p:cNvSpPr txBox="1">
            <a:spLocks noGrp="1"/>
          </p:cNvSpPr>
          <p:nvPr>
            <p:ph type="body" idx="1"/>
          </p:nvPr>
        </p:nvSpPr>
        <p:spPr>
          <a:xfrm>
            <a:off x="929091" y="2288466"/>
            <a:ext cx="59412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50" name="Google Shape;250;g182f62b9267_0_536"/>
          <p:cNvSpPr txBox="1">
            <a:spLocks noGrp="1"/>
          </p:cNvSpPr>
          <p:nvPr>
            <p:ph type="title"/>
          </p:nvPr>
        </p:nvSpPr>
        <p:spPr>
          <a:xfrm>
            <a:off x="854513" y="1178831"/>
            <a:ext cx="54534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51" name="Google Shape;251;g182f62b9267_0_536"/>
          <p:cNvSpPr txBox="1">
            <a:spLocks noGrp="1"/>
          </p:cNvSpPr>
          <p:nvPr>
            <p:ph type="subTitle" idx="2"/>
          </p:nvPr>
        </p:nvSpPr>
        <p:spPr>
          <a:xfrm>
            <a:off x="929091" y="1833263"/>
            <a:ext cx="63981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g182f62b9267_0_543"/>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55" name="Google Shape;255;g182f62b9267_0_543"/>
          <p:cNvSpPr txBox="1">
            <a:spLocks noGrp="1"/>
          </p:cNvSpPr>
          <p:nvPr>
            <p:ph type="subTitle" idx="1"/>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256" name="Google Shape;256;g182f62b9267_0_543"/>
          <p:cNvSpPr txBox="1">
            <a:spLocks noGrp="1"/>
          </p:cNvSpPr>
          <p:nvPr>
            <p:ph type="body" idx="2"/>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57" name="Google Shape;257;g182f62b9267_0_543"/>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g182f62b9267_0_548"/>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60" name="Google Shape;260;g182f62b9267_0_548"/>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61" name="Google Shape;261;g182f62b9267_0_548"/>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62" name="Google Shape;262;g182f62b9267_0_548"/>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g182f62b9267_0_553"/>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65" name="Google Shape;265;g182f62b9267_0_553"/>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66" name="Google Shape;266;g182f62b9267_0_553"/>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67" name="Google Shape;267;g182f62b9267_0_553"/>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g182f62b9267_0_558"/>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70" name="Google Shape;270;g182f62b9267_0_558"/>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71" name="Google Shape;271;g182f62b9267_0_558"/>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g182f62b9267_0_562"/>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74" name="Google Shape;274;g182f62b9267_0_562"/>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75" name="Google Shape;275;g182f62b9267_0_562"/>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276"/>
        <p:cNvGrpSpPr/>
        <p:nvPr/>
      </p:nvGrpSpPr>
      <p:grpSpPr>
        <a:xfrm>
          <a:off x="0" y="0"/>
          <a:ext cx="0" cy="0"/>
          <a:chOff x="0" y="0"/>
          <a:chExt cx="0" cy="0"/>
        </a:xfrm>
      </p:grpSpPr>
      <p:sp>
        <p:nvSpPr>
          <p:cNvPr id="277" name="Google Shape;277;g182f62b9267_0_566"/>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78" name="Google Shape;278;g182f62b9267_0_566"/>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79" name="Google Shape;279;g182f62b9267_0_566"/>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g182f62b9267_0_570"/>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82" name="Google Shape;282;g182f62b9267_0_570"/>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83" name="Google Shape;283;g182f62b9267_0_570"/>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84" name="Google Shape;284;g182f62b9267_0_570"/>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g182f62b9267_0_575"/>
          <p:cNvSpPr txBox="1"/>
          <p:nvPr/>
        </p:nvSpPr>
        <p:spPr>
          <a:xfrm>
            <a:off x="435150" y="1198294"/>
            <a:ext cx="8214900" cy="506700"/>
          </a:xfrm>
          <a:prstGeom prst="rect">
            <a:avLst/>
          </a:prstGeom>
          <a:noFill/>
          <a:ln>
            <a:noFill/>
          </a:ln>
        </p:spPr>
        <p:txBody>
          <a:bodyPr spcFirstLastPara="1" wrap="square" lIns="34275" tIns="34275" rIns="34275" bIns="34275" anchor="t" anchorCtr="0">
            <a:noAutofit/>
          </a:bodyPr>
          <a:lstStyle/>
          <a:p>
            <a:pPr marL="241300" lvl="0" indent="-88900" algn="l" rtl="0">
              <a:spcBef>
                <a:spcPts val="2200"/>
              </a:spcBef>
              <a:spcAft>
                <a:spcPts val="0"/>
              </a:spcAft>
              <a:buNone/>
            </a:pPr>
            <a:endParaRPr sz="2000">
              <a:latin typeface="Helvetica Neue"/>
              <a:ea typeface="Helvetica Neue"/>
              <a:cs typeface="Helvetica Neue"/>
              <a:sym typeface="Helvetica Neue"/>
            </a:endParaRPr>
          </a:p>
        </p:txBody>
      </p:sp>
      <p:sp>
        <p:nvSpPr>
          <p:cNvPr id="287" name="Google Shape;287;g182f62b9267_0_575"/>
          <p:cNvSpPr txBox="1">
            <a:spLocks noGrp="1"/>
          </p:cNvSpPr>
          <p:nvPr>
            <p:ph type="title"/>
          </p:nvPr>
        </p:nvSpPr>
        <p:spPr>
          <a:xfrm>
            <a:off x="334894" y="483797"/>
            <a:ext cx="82335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88" name="Google Shape;288;g182f62b9267_0_575"/>
          <p:cNvSpPr txBox="1">
            <a:spLocks noGrp="1"/>
          </p:cNvSpPr>
          <p:nvPr>
            <p:ph type="body" idx="1"/>
          </p:nvPr>
        </p:nvSpPr>
        <p:spPr>
          <a:xfrm>
            <a:off x="451256" y="1529869"/>
            <a:ext cx="8214900" cy="2402700"/>
          </a:xfrm>
          <a:prstGeom prst="rect">
            <a:avLst/>
          </a:prstGeom>
        </p:spPr>
        <p:txBody>
          <a:bodyPr spcFirstLastPara="1" wrap="square" lIns="34275" tIns="34275" rIns="34275" bIns="34275" anchor="t" anchorCtr="0">
            <a:spAutoFit/>
          </a:bodyPr>
          <a:lstStyle>
            <a:lvl1pPr marL="457200" lvl="0"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marL="914400" lvl="1" indent="-3429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marL="1371600" lvl="2"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marL="1828800" lvl="3" indent="-3175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marL="2286000" lvl="4"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marL="2743200" lvl="5"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marL="3200400" lvl="6"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marL="3657600" lvl="7"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marL="4114800" lvl="8" indent="-29845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a:endParaRPr/>
          </a:p>
        </p:txBody>
      </p:sp>
      <p:sp>
        <p:nvSpPr>
          <p:cNvPr id="289" name="Google Shape;289;g182f62b9267_0_575"/>
          <p:cNvSpPr txBox="1">
            <a:spLocks noGrp="1"/>
          </p:cNvSpPr>
          <p:nvPr>
            <p:ph type="subTitle" idx="2"/>
          </p:nvPr>
        </p:nvSpPr>
        <p:spPr>
          <a:xfrm>
            <a:off x="410869" y="1138228"/>
            <a:ext cx="8255400" cy="5124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g182f62b9267_0_580"/>
          <p:cNvSpPr txBox="1">
            <a:spLocks noGrp="1"/>
          </p:cNvSpPr>
          <p:nvPr>
            <p:ph type="title"/>
          </p:nvPr>
        </p:nvSpPr>
        <p:spPr>
          <a:xfrm>
            <a:off x="1811841" y="1515478"/>
            <a:ext cx="54642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92" name="Google Shape;292;g182f62b9267_0_580"/>
          <p:cNvSpPr txBox="1">
            <a:spLocks noGrp="1"/>
          </p:cNvSpPr>
          <p:nvPr>
            <p:ph type="subTitle" idx="1"/>
          </p:nvPr>
        </p:nvSpPr>
        <p:spPr>
          <a:xfrm>
            <a:off x="1900631" y="3621544"/>
            <a:ext cx="55719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293"/>
        <p:cNvGrpSpPr/>
        <p:nvPr/>
      </p:nvGrpSpPr>
      <p:grpSpPr>
        <a:xfrm>
          <a:off x="0" y="0"/>
          <a:ext cx="0" cy="0"/>
          <a:chOff x="0" y="0"/>
          <a:chExt cx="0" cy="0"/>
        </a:xfrm>
      </p:grpSpPr>
      <p:sp>
        <p:nvSpPr>
          <p:cNvPr id="294" name="Google Shape;294;g182f62b9267_0_583"/>
          <p:cNvSpPr txBox="1">
            <a:spLocks noGrp="1"/>
          </p:cNvSpPr>
          <p:nvPr>
            <p:ph type="title"/>
          </p:nvPr>
        </p:nvSpPr>
        <p:spPr>
          <a:xfrm>
            <a:off x="1811841" y="1515478"/>
            <a:ext cx="54642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295" name="Google Shape;295;g182f62b9267_0_583"/>
          <p:cNvSpPr txBox="1">
            <a:spLocks noGrp="1"/>
          </p:cNvSpPr>
          <p:nvPr>
            <p:ph type="subTitle" idx="1"/>
          </p:nvPr>
        </p:nvSpPr>
        <p:spPr>
          <a:xfrm>
            <a:off x="1900631" y="3621544"/>
            <a:ext cx="55719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5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5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alphaModFix/>
          </a:blip>
          <a:stretch>
            <a:fillRect/>
          </a:stretch>
        </a:blipFill>
        <a:effectLst/>
      </p:bgPr>
    </p:bg>
    <p:spTree>
      <p:nvGrpSpPr>
        <p:cNvPr id="1" name="Shape 296"/>
        <p:cNvGrpSpPr/>
        <p:nvPr/>
      </p:nvGrpSpPr>
      <p:grpSpPr>
        <a:xfrm>
          <a:off x="0" y="0"/>
          <a:ext cx="0" cy="0"/>
          <a:chOff x="0" y="0"/>
          <a:chExt cx="0" cy="0"/>
        </a:xfrm>
      </p:grpSpPr>
      <p:sp>
        <p:nvSpPr>
          <p:cNvPr id="297" name="Google Shape;297;g182f62b9267_0_586"/>
          <p:cNvSpPr txBox="1">
            <a:spLocks noGrp="1"/>
          </p:cNvSpPr>
          <p:nvPr>
            <p:ph type="title"/>
          </p:nvPr>
        </p:nvSpPr>
        <p:spPr>
          <a:xfrm>
            <a:off x="1811841" y="1515478"/>
            <a:ext cx="54642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a:endParaRPr/>
          </a:p>
        </p:txBody>
      </p:sp>
      <p:sp>
        <p:nvSpPr>
          <p:cNvPr id="298" name="Google Shape;298;g182f62b9267_0_586"/>
          <p:cNvSpPr txBox="1">
            <a:spLocks noGrp="1"/>
          </p:cNvSpPr>
          <p:nvPr>
            <p:ph type="subTitle" idx="1"/>
          </p:nvPr>
        </p:nvSpPr>
        <p:spPr>
          <a:xfrm>
            <a:off x="1900631" y="3621544"/>
            <a:ext cx="55719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alphaModFix/>
          </a:blip>
          <a:stretch>
            <a:fillRect/>
          </a:stretch>
        </a:blipFill>
        <a:effectLst/>
      </p:bgPr>
    </p:bg>
    <p:spTree>
      <p:nvGrpSpPr>
        <p:cNvPr id="1" name="Shape 299"/>
        <p:cNvGrpSpPr/>
        <p:nvPr/>
      </p:nvGrpSpPr>
      <p:grpSpPr>
        <a:xfrm>
          <a:off x="0" y="0"/>
          <a:ext cx="0" cy="0"/>
          <a:chOff x="0" y="0"/>
          <a:chExt cx="0" cy="0"/>
        </a:xfrm>
      </p:grpSpPr>
      <p:sp>
        <p:nvSpPr>
          <p:cNvPr id="300" name="Google Shape;300;g182f62b9267_0_589"/>
          <p:cNvSpPr txBox="1">
            <a:spLocks noGrp="1"/>
          </p:cNvSpPr>
          <p:nvPr>
            <p:ph type="title"/>
          </p:nvPr>
        </p:nvSpPr>
        <p:spPr>
          <a:xfrm>
            <a:off x="1811841" y="1515478"/>
            <a:ext cx="5464200" cy="752100"/>
          </a:xfrm>
          <a:prstGeom prst="rect">
            <a:avLst/>
          </a:prstGeom>
        </p:spPr>
        <p:txBody>
          <a:bodyPr spcFirstLastPara="1" wrap="square" lIns="91425" tIns="91425" rIns="91425" bIns="91425"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a:endParaRPr/>
          </a:p>
        </p:txBody>
      </p:sp>
      <p:sp>
        <p:nvSpPr>
          <p:cNvPr id="301" name="Google Shape;301;g182f62b9267_0_589"/>
          <p:cNvSpPr txBox="1">
            <a:spLocks noGrp="1"/>
          </p:cNvSpPr>
          <p:nvPr>
            <p:ph type="subTitle" idx="1"/>
          </p:nvPr>
        </p:nvSpPr>
        <p:spPr>
          <a:xfrm>
            <a:off x="1900631" y="3621544"/>
            <a:ext cx="5571900" cy="752100"/>
          </a:xfrm>
          <a:prstGeom prst="rect">
            <a:avLst/>
          </a:prstGeom>
        </p:spPr>
        <p:txBody>
          <a:bodyPr spcFirstLastPara="1" wrap="square" lIns="34275" tIns="34275" rIns="34275" bIns="34275" anchor="t" anchorCtr="0">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2"/>
        <p:cNvGrpSpPr/>
        <p:nvPr/>
      </p:nvGrpSpPr>
      <p:grpSpPr>
        <a:xfrm>
          <a:off x="0" y="0"/>
          <a:ext cx="0" cy="0"/>
          <a:chOff x="0" y="0"/>
          <a:chExt cx="0" cy="0"/>
        </a:xfrm>
      </p:grpSpPr>
      <p:pic>
        <p:nvPicPr>
          <p:cNvPr id="303" name="Google Shape;303;g182f62b9267_0_592"/>
          <p:cNvPicPr preferRelativeResize="0"/>
          <p:nvPr/>
        </p:nvPicPr>
        <p:blipFill>
          <a:blip r:embed="rId2">
            <a:alphaModFix/>
          </a:blip>
          <a:stretch>
            <a:fillRect/>
          </a:stretch>
        </p:blipFill>
        <p:spPr>
          <a:xfrm>
            <a:off x="0" y="0"/>
            <a:ext cx="9143990" cy="5143500"/>
          </a:xfrm>
          <a:prstGeom prst="rect">
            <a:avLst/>
          </a:prstGeom>
          <a:noFill/>
          <a:ln>
            <a:noFill/>
          </a:ln>
        </p:spPr>
      </p:pic>
      <p:sp>
        <p:nvSpPr>
          <p:cNvPr id="304" name="Google Shape;304;g182f62b9267_0_592"/>
          <p:cNvSpPr txBox="1">
            <a:spLocks noGrp="1"/>
          </p:cNvSpPr>
          <p:nvPr>
            <p:ph type="subTitle" idx="1"/>
          </p:nvPr>
        </p:nvSpPr>
        <p:spPr>
          <a:xfrm rot="237">
            <a:off x="655938" y="1033750"/>
            <a:ext cx="4353000" cy="2010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rgbClr val="9E9E9E"/>
              </a:buClr>
              <a:buSzPts val="1600"/>
              <a:buFont typeface="Google Sans"/>
              <a:buNone/>
              <a:defRPr sz="1600">
                <a:solidFill>
                  <a:srgbClr val="9E9E9E"/>
                </a:solidFill>
                <a:latin typeface="Google Sans"/>
                <a:ea typeface="Google Sans"/>
                <a:cs typeface="Google Sans"/>
                <a:sym typeface="Google Sans"/>
              </a:defRPr>
            </a:lvl1pPr>
            <a:lvl2pPr lvl="1" rtl="0">
              <a:lnSpc>
                <a:spcPct val="100000"/>
              </a:lnSpc>
              <a:spcBef>
                <a:spcPts val="0"/>
              </a:spcBef>
              <a:spcAft>
                <a:spcPts val="0"/>
              </a:spcAft>
              <a:buClr>
                <a:srgbClr val="9E9E9E"/>
              </a:buClr>
              <a:buSzPts val="2500"/>
              <a:buNone/>
              <a:defRPr sz="2500">
                <a:solidFill>
                  <a:srgbClr val="9E9E9E"/>
                </a:solidFill>
              </a:defRPr>
            </a:lvl2pPr>
            <a:lvl3pPr lvl="2" rtl="0">
              <a:lnSpc>
                <a:spcPct val="100000"/>
              </a:lnSpc>
              <a:spcBef>
                <a:spcPts val="0"/>
              </a:spcBef>
              <a:spcAft>
                <a:spcPts val="0"/>
              </a:spcAft>
              <a:buClr>
                <a:srgbClr val="9E9E9E"/>
              </a:buClr>
              <a:buSzPts val="2500"/>
              <a:buNone/>
              <a:defRPr sz="2500">
                <a:solidFill>
                  <a:srgbClr val="9E9E9E"/>
                </a:solidFill>
              </a:defRPr>
            </a:lvl3pPr>
            <a:lvl4pPr lvl="3" rtl="0">
              <a:lnSpc>
                <a:spcPct val="100000"/>
              </a:lnSpc>
              <a:spcBef>
                <a:spcPts val="0"/>
              </a:spcBef>
              <a:spcAft>
                <a:spcPts val="0"/>
              </a:spcAft>
              <a:buClr>
                <a:srgbClr val="9E9E9E"/>
              </a:buClr>
              <a:buSzPts val="2500"/>
              <a:buNone/>
              <a:defRPr sz="2500">
                <a:solidFill>
                  <a:srgbClr val="9E9E9E"/>
                </a:solidFill>
              </a:defRPr>
            </a:lvl4pPr>
            <a:lvl5pPr lvl="4" rtl="0">
              <a:lnSpc>
                <a:spcPct val="100000"/>
              </a:lnSpc>
              <a:spcBef>
                <a:spcPts val="0"/>
              </a:spcBef>
              <a:spcAft>
                <a:spcPts val="0"/>
              </a:spcAft>
              <a:buClr>
                <a:srgbClr val="9E9E9E"/>
              </a:buClr>
              <a:buSzPts val="2500"/>
              <a:buNone/>
              <a:defRPr sz="2500">
                <a:solidFill>
                  <a:srgbClr val="9E9E9E"/>
                </a:solidFill>
              </a:defRPr>
            </a:lvl5pPr>
            <a:lvl6pPr lvl="5" rtl="0">
              <a:lnSpc>
                <a:spcPct val="100000"/>
              </a:lnSpc>
              <a:spcBef>
                <a:spcPts val="0"/>
              </a:spcBef>
              <a:spcAft>
                <a:spcPts val="0"/>
              </a:spcAft>
              <a:buClr>
                <a:srgbClr val="9E9E9E"/>
              </a:buClr>
              <a:buSzPts val="2500"/>
              <a:buNone/>
              <a:defRPr sz="2500">
                <a:solidFill>
                  <a:srgbClr val="9E9E9E"/>
                </a:solidFill>
              </a:defRPr>
            </a:lvl6pPr>
            <a:lvl7pPr lvl="6" rtl="0">
              <a:lnSpc>
                <a:spcPct val="100000"/>
              </a:lnSpc>
              <a:spcBef>
                <a:spcPts val="0"/>
              </a:spcBef>
              <a:spcAft>
                <a:spcPts val="0"/>
              </a:spcAft>
              <a:buClr>
                <a:srgbClr val="9E9E9E"/>
              </a:buClr>
              <a:buSzPts val="2500"/>
              <a:buNone/>
              <a:defRPr sz="2500">
                <a:solidFill>
                  <a:srgbClr val="9E9E9E"/>
                </a:solidFill>
              </a:defRPr>
            </a:lvl7pPr>
            <a:lvl8pPr lvl="7" rtl="0">
              <a:lnSpc>
                <a:spcPct val="100000"/>
              </a:lnSpc>
              <a:spcBef>
                <a:spcPts val="0"/>
              </a:spcBef>
              <a:spcAft>
                <a:spcPts val="0"/>
              </a:spcAft>
              <a:buClr>
                <a:srgbClr val="9E9E9E"/>
              </a:buClr>
              <a:buSzPts val="2500"/>
              <a:buNone/>
              <a:defRPr sz="2500">
                <a:solidFill>
                  <a:srgbClr val="9E9E9E"/>
                </a:solidFill>
              </a:defRPr>
            </a:lvl8pPr>
            <a:lvl9pPr lvl="8" rtl="0">
              <a:lnSpc>
                <a:spcPct val="100000"/>
              </a:lnSpc>
              <a:spcBef>
                <a:spcPts val="0"/>
              </a:spcBef>
              <a:spcAft>
                <a:spcPts val="0"/>
              </a:spcAft>
              <a:buClr>
                <a:srgbClr val="9E9E9E"/>
              </a:buClr>
              <a:buSzPts val="2500"/>
              <a:buNone/>
              <a:defRPr sz="2500">
                <a:solidFill>
                  <a:srgbClr val="9E9E9E"/>
                </a:solidFill>
              </a:defRPr>
            </a:lvl9pPr>
          </a:lstStyle>
          <a:p>
            <a:endParaRPr/>
          </a:p>
        </p:txBody>
      </p:sp>
      <p:sp>
        <p:nvSpPr>
          <p:cNvPr id="305" name="Google Shape;305;g182f62b9267_0_592"/>
          <p:cNvSpPr txBox="1">
            <a:spLocks noGrp="1"/>
          </p:cNvSpPr>
          <p:nvPr>
            <p:ph type="subTitle" idx="2"/>
          </p:nvPr>
        </p:nvSpPr>
        <p:spPr>
          <a:xfrm rot="237">
            <a:off x="655938" y="762696"/>
            <a:ext cx="4353000" cy="2010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rgbClr val="656C73"/>
              </a:buClr>
              <a:buSzPts val="1700"/>
              <a:buFont typeface="Google Sans"/>
              <a:buNone/>
              <a:defRPr sz="1700">
                <a:solidFill>
                  <a:srgbClr val="656C73"/>
                </a:solidFill>
                <a:latin typeface="Google Sans"/>
                <a:ea typeface="Google Sans"/>
                <a:cs typeface="Google Sans"/>
                <a:sym typeface="Google Sans"/>
              </a:defRPr>
            </a:lvl1pPr>
            <a:lvl2pPr lvl="1" rtl="0">
              <a:lnSpc>
                <a:spcPct val="100000"/>
              </a:lnSpc>
              <a:spcBef>
                <a:spcPts val="0"/>
              </a:spcBef>
              <a:spcAft>
                <a:spcPts val="0"/>
              </a:spcAft>
              <a:buClr>
                <a:srgbClr val="9E9E9E"/>
              </a:buClr>
              <a:buSzPts val="2500"/>
              <a:buNone/>
              <a:defRPr sz="2500">
                <a:solidFill>
                  <a:srgbClr val="9E9E9E"/>
                </a:solidFill>
              </a:defRPr>
            </a:lvl2pPr>
            <a:lvl3pPr lvl="2" rtl="0">
              <a:lnSpc>
                <a:spcPct val="100000"/>
              </a:lnSpc>
              <a:spcBef>
                <a:spcPts val="0"/>
              </a:spcBef>
              <a:spcAft>
                <a:spcPts val="0"/>
              </a:spcAft>
              <a:buClr>
                <a:srgbClr val="9E9E9E"/>
              </a:buClr>
              <a:buSzPts val="2500"/>
              <a:buNone/>
              <a:defRPr sz="2500">
                <a:solidFill>
                  <a:srgbClr val="9E9E9E"/>
                </a:solidFill>
              </a:defRPr>
            </a:lvl3pPr>
            <a:lvl4pPr lvl="3" rtl="0">
              <a:lnSpc>
                <a:spcPct val="100000"/>
              </a:lnSpc>
              <a:spcBef>
                <a:spcPts val="0"/>
              </a:spcBef>
              <a:spcAft>
                <a:spcPts val="0"/>
              </a:spcAft>
              <a:buClr>
                <a:srgbClr val="9E9E9E"/>
              </a:buClr>
              <a:buSzPts val="2500"/>
              <a:buNone/>
              <a:defRPr sz="2500">
                <a:solidFill>
                  <a:srgbClr val="9E9E9E"/>
                </a:solidFill>
              </a:defRPr>
            </a:lvl4pPr>
            <a:lvl5pPr lvl="4" rtl="0">
              <a:lnSpc>
                <a:spcPct val="100000"/>
              </a:lnSpc>
              <a:spcBef>
                <a:spcPts val="0"/>
              </a:spcBef>
              <a:spcAft>
                <a:spcPts val="0"/>
              </a:spcAft>
              <a:buClr>
                <a:srgbClr val="9E9E9E"/>
              </a:buClr>
              <a:buSzPts val="2500"/>
              <a:buNone/>
              <a:defRPr sz="2500">
                <a:solidFill>
                  <a:srgbClr val="9E9E9E"/>
                </a:solidFill>
              </a:defRPr>
            </a:lvl5pPr>
            <a:lvl6pPr lvl="5" rtl="0">
              <a:lnSpc>
                <a:spcPct val="100000"/>
              </a:lnSpc>
              <a:spcBef>
                <a:spcPts val="0"/>
              </a:spcBef>
              <a:spcAft>
                <a:spcPts val="0"/>
              </a:spcAft>
              <a:buClr>
                <a:srgbClr val="9E9E9E"/>
              </a:buClr>
              <a:buSzPts val="2500"/>
              <a:buNone/>
              <a:defRPr sz="2500">
                <a:solidFill>
                  <a:srgbClr val="9E9E9E"/>
                </a:solidFill>
              </a:defRPr>
            </a:lvl6pPr>
            <a:lvl7pPr lvl="6" rtl="0">
              <a:lnSpc>
                <a:spcPct val="100000"/>
              </a:lnSpc>
              <a:spcBef>
                <a:spcPts val="0"/>
              </a:spcBef>
              <a:spcAft>
                <a:spcPts val="0"/>
              </a:spcAft>
              <a:buClr>
                <a:srgbClr val="9E9E9E"/>
              </a:buClr>
              <a:buSzPts val="2500"/>
              <a:buNone/>
              <a:defRPr sz="2500">
                <a:solidFill>
                  <a:srgbClr val="9E9E9E"/>
                </a:solidFill>
              </a:defRPr>
            </a:lvl7pPr>
            <a:lvl8pPr lvl="7" rtl="0">
              <a:lnSpc>
                <a:spcPct val="100000"/>
              </a:lnSpc>
              <a:spcBef>
                <a:spcPts val="0"/>
              </a:spcBef>
              <a:spcAft>
                <a:spcPts val="0"/>
              </a:spcAft>
              <a:buClr>
                <a:srgbClr val="9E9E9E"/>
              </a:buClr>
              <a:buSzPts val="2500"/>
              <a:buNone/>
              <a:defRPr sz="2500">
                <a:solidFill>
                  <a:srgbClr val="9E9E9E"/>
                </a:solidFill>
              </a:defRPr>
            </a:lvl8pPr>
            <a:lvl9pPr lvl="8" rtl="0">
              <a:lnSpc>
                <a:spcPct val="100000"/>
              </a:lnSpc>
              <a:spcBef>
                <a:spcPts val="0"/>
              </a:spcBef>
              <a:spcAft>
                <a:spcPts val="0"/>
              </a:spcAft>
              <a:buClr>
                <a:srgbClr val="9E9E9E"/>
              </a:buClr>
              <a:buSzPts val="2500"/>
              <a:buNone/>
              <a:defRPr sz="2500">
                <a:solidFill>
                  <a:srgbClr val="9E9E9E"/>
                </a:solidFill>
              </a:defRPr>
            </a:lvl9pPr>
          </a:lstStyle>
          <a:p>
            <a:endParaRPr/>
          </a:p>
        </p:txBody>
      </p:sp>
      <p:pic>
        <p:nvPicPr>
          <p:cNvPr id="306" name="Google Shape;306;g182f62b9267_0_592"/>
          <p:cNvPicPr preferRelativeResize="0"/>
          <p:nvPr/>
        </p:nvPicPr>
        <p:blipFill rotWithShape="1">
          <a:blip r:embed="rId3">
            <a:alphaModFix/>
          </a:blip>
          <a:srcRect l="581" t="1146" r="818"/>
          <a:stretch/>
        </p:blipFill>
        <p:spPr>
          <a:xfrm>
            <a:off x="0" y="1712175"/>
            <a:ext cx="9144000" cy="3431325"/>
          </a:xfrm>
          <a:prstGeom prst="rect">
            <a:avLst/>
          </a:prstGeom>
          <a:noFill/>
          <a:ln>
            <a:noFill/>
          </a:ln>
        </p:spPr>
      </p:pic>
      <p:pic>
        <p:nvPicPr>
          <p:cNvPr id="307" name="Google Shape;307;g182f62b9267_0_592"/>
          <p:cNvPicPr preferRelativeResize="0"/>
          <p:nvPr/>
        </p:nvPicPr>
        <p:blipFill rotWithShape="1">
          <a:blip r:embed="rId4">
            <a:alphaModFix/>
          </a:blip>
          <a:srcRect l="1205"/>
          <a:stretch/>
        </p:blipFill>
        <p:spPr>
          <a:xfrm>
            <a:off x="6979" y="1700546"/>
            <a:ext cx="9144000" cy="3470875"/>
          </a:xfrm>
          <a:prstGeom prst="rect">
            <a:avLst/>
          </a:prstGeom>
          <a:noFill/>
          <a:ln>
            <a:noFill/>
          </a:ln>
        </p:spPr>
      </p:pic>
      <p:pic>
        <p:nvPicPr>
          <p:cNvPr id="308" name="Google Shape;308;g182f62b9267_0_592"/>
          <p:cNvPicPr preferRelativeResize="0"/>
          <p:nvPr/>
        </p:nvPicPr>
        <p:blipFill rotWithShape="1">
          <a:blip r:embed="rId5">
            <a:alphaModFix/>
          </a:blip>
          <a:srcRect/>
          <a:stretch/>
        </p:blipFill>
        <p:spPr>
          <a:xfrm>
            <a:off x="115925" y="1486150"/>
            <a:ext cx="2310051" cy="231005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Blank 1">
  <p:cSld name="Presentation Title">
    <p:bg>
      <p:bgPr>
        <a:solidFill>
          <a:srgbClr val="FFFFFF"/>
        </a:solidFill>
        <a:effectLst/>
      </p:bgPr>
    </p:bg>
    <p:spTree>
      <p:nvGrpSpPr>
        <p:cNvPr id="1" name="Shape 30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resentation Title 01">
  <p:cSld name="SECTION_HEADER_2">
    <p:spTree>
      <p:nvGrpSpPr>
        <p:cNvPr id="1" name="Shape 310"/>
        <p:cNvGrpSpPr/>
        <p:nvPr/>
      </p:nvGrpSpPr>
      <p:grpSpPr>
        <a:xfrm>
          <a:off x="0" y="0"/>
          <a:ext cx="0" cy="0"/>
          <a:chOff x="0" y="0"/>
          <a:chExt cx="0" cy="0"/>
        </a:xfrm>
      </p:grpSpPr>
      <p:pic>
        <p:nvPicPr>
          <p:cNvPr id="311" name="Google Shape;311;g182f62b9267_0_600"/>
          <p:cNvPicPr preferRelativeResize="0"/>
          <p:nvPr/>
        </p:nvPicPr>
        <p:blipFill rotWithShape="1">
          <a:blip r:embed="rId2">
            <a:alphaModFix/>
          </a:blip>
          <a:srcRect/>
          <a:stretch/>
        </p:blipFill>
        <p:spPr>
          <a:xfrm>
            <a:off x="0" y="0"/>
            <a:ext cx="9144000" cy="5143527"/>
          </a:xfrm>
          <a:prstGeom prst="rect">
            <a:avLst/>
          </a:prstGeom>
          <a:noFill/>
          <a:ln>
            <a:noFill/>
          </a:ln>
        </p:spPr>
      </p:pic>
      <p:sp>
        <p:nvSpPr>
          <p:cNvPr id="312" name="Google Shape;312;g182f62b9267_0_600"/>
          <p:cNvSpPr txBox="1">
            <a:spLocks noGrp="1"/>
          </p:cNvSpPr>
          <p:nvPr>
            <p:ph type="title"/>
          </p:nvPr>
        </p:nvSpPr>
        <p:spPr>
          <a:xfrm>
            <a:off x="281422" y="2451875"/>
            <a:ext cx="8520600" cy="574800"/>
          </a:xfrm>
          <a:prstGeom prst="rect">
            <a:avLst/>
          </a:prstGeom>
        </p:spPr>
        <p:txBody>
          <a:bodyPr spcFirstLastPara="1" wrap="square" lIns="0" tIns="0" rIns="91425" bIns="91425" anchor="ctr" anchorCtr="0">
            <a:normAutofit/>
          </a:bodyPr>
          <a:lstStyle>
            <a:lvl1pPr lvl="0" rtl="0">
              <a:spcBef>
                <a:spcPts val="0"/>
              </a:spcBef>
              <a:spcAft>
                <a:spcPts val="0"/>
              </a:spcAft>
              <a:buClr>
                <a:srgbClr val="000000"/>
              </a:buClr>
              <a:buSzPts val="3600"/>
              <a:buNone/>
              <a:defRPr sz="3600">
                <a:solidFill>
                  <a:srgbClr val="00000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13" name="Google Shape;313;g182f62b9267_0_600"/>
          <p:cNvSpPr txBox="1">
            <a:spLocks noGrp="1"/>
          </p:cNvSpPr>
          <p:nvPr>
            <p:ph type="title" idx="2"/>
          </p:nvPr>
        </p:nvSpPr>
        <p:spPr>
          <a:xfrm>
            <a:off x="311700" y="3815150"/>
            <a:ext cx="8520600" cy="471000"/>
          </a:xfrm>
          <a:prstGeom prst="rect">
            <a:avLst/>
          </a:prstGeom>
        </p:spPr>
        <p:txBody>
          <a:bodyPr spcFirstLastPara="1" wrap="square" lIns="0" tIns="0" rIns="0" bIns="0" anchor="ctr" anchorCtr="0">
            <a:normAutofit/>
          </a:bodyPr>
          <a:lstStyle>
            <a:lvl1pPr lvl="0" rtl="0">
              <a:spcBef>
                <a:spcPts val="0"/>
              </a:spcBef>
              <a:spcAft>
                <a:spcPts val="0"/>
              </a:spcAft>
              <a:buClr>
                <a:srgbClr val="000000"/>
              </a:buClr>
              <a:buSzPts val="1400"/>
              <a:buNone/>
              <a:defRPr sz="1400">
                <a:solidFill>
                  <a:srgbClr val="000000"/>
                </a:solidFill>
              </a:defRPr>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314" name="Google Shape;314;g182f62b9267_0_600"/>
          <p:cNvSpPr txBox="1">
            <a:spLocks noGrp="1"/>
          </p:cNvSpPr>
          <p:nvPr>
            <p:ph type="title" idx="3"/>
          </p:nvPr>
        </p:nvSpPr>
        <p:spPr>
          <a:xfrm>
            <a:off x="301607" y="3086929"/>
            <a:ext cx="8520600" cy="471000"/>
          </a:xfrm>
          <a:prstGeom prst="rect">
            <a:avLst/>
          </a:prstGeom>
        </p:spPr>
        <p:txBody>
          <a:bodyPr spcFirstLastPara="1" wrap="square" lIns="0" tIns="0" rIns="91425" bIns="91425" anchor="ctr" anchorCtr="0">
            <a:normAutofit/>
          </a:bodyPr>
          <a:lstStyle>
            <a:lvl1pPr lvl="0" rtl="0">
              <a:spcBef>
                <a:spcPts val="0"/>
              </a:spcBef>
              <a:spcAft>
                <a:spcPts val="0"/>
              </a:spcAft>
              <a:buClr>
                <a:srgbClr val="9E9E9E"/>
              </a:buClr>
              <a:buSzPts val="2000"/>
              <a:buFont typeface="Roboto Light"/>
              <a:buNone/>
              <a:defRPr sz="2000">
                <a:solidFill>
                  <a:srgbClr val="9E9E9E"/>
                </a:solidFill>
                <a:latin typeface="Roboto Light"/>
                <a:ea typeface="Roboto Light"/>
                <a:cs typeface="Roboto Light"/>
                <a:sym typeface="Roboto Light"/>
              </a:defRPr>
            </a:lvl1pPr>
            <a:lvl2pPr lvl="1"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2pPr>
            <a:lvl3pPr lvl="2"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3pPr>
            <a:lvl4pPr lvl="3"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4pPr>
            <a:lvl5pPr lvl="4"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5pPr>
            <a:lvl6pPr lvl="5"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6pPr>
            <a:lvl7pPr lvl="6"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7pPr>
            <a:lvl8pPr lvl="7"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8pPr>
            <a:lvl9pPr lvl="8" rtl="0">
              <a:spcBef>
                <a:spcPts val="0"/>
              </a:spcBef>
              <a:spcAft>
                <a:spcPts val="0"/>
              </a:spcAft>
              <a:buClr>
                <a:srgbClr val="9E9E9E"/>
              </a:buClr>
              <a:buSzPts val="3600"/>
              <a:buFont typeface="Roboto Mono Light"/>
              <a:buNone/>
              <a:defRPr sz="3600">
                <a:solidFill>
                  <a:srgbClr val="9E9E9E"/>
                </a:solidFill>
                <a:latin typeface="Roboto Mono Light"/>
                <a:ea typeface="Roboto Mono Light"/>
                <a:cs typeface="Roboto Mono Light"/>
                <a:sym typeface="Roboto Mono Light"/>
              </a:defRPr>
            </a:lvl9pPr>
          </a:lstStyle>
          <a:p>
            <a:endParaRPr/>
          </a:p>
        </p:txBody>
      </p:sp>
      <p:pic>
        <p:nvPicPr>
          <p:cNvPr id="315" name="Google Shape;315;g182f62b9267_0_600"/>
          <p:cNvPicPr preferRelativeResize="0"/>
          <p:nvPr/>
        </p:nvPicPr>
        <p:blipFill rotWithShape="1">
          <a:blip r:embed="rId3">
            <a:alphaModFix/>
          </a:blip>
          <a:srcRect t="21305" b="21299"/>
          <a:stretch/>
        </p:blipFill>
        <p:spPr>
          <a:xfrm rot="10800000">
            <a:off x="0" y="0"/>
            <a:ext cx="9144000" cy="1968075"/>
          </a:xfrm>
          <a:prstGeom prst="rect">
            <a:avLst/>
          </a:prstGeom>
          <a:noFill/>
          <a:ln>
            <a:noFill/>
          </a:ln>
        </p:spPr>
      </p:pic>
      <p:pic>
        <p:nvPicPr>
          <p:cNvPr id="316" name="Google Shape;316;g182f62b9267_0_600"/>
          <p:cNvPicPr preferRelativeResize="0"/>
          <p:nvPr/>
        </p:nvPicPr>
        <p:blipFill rotWithShape="1">
          <a:blip r:embed="rId4">
            <a:alphaModFix/>
          </a:blip>
          <a:srcRect/>
          <a:stretch/>
        </p:blipFill>
        <p:spPr>
          <a:xfrm>
            <a:off x="6778100" y="0"/>
            <a:ext cx="2310051" cy="2310051"/>
          </a:xfrm>
          <a:prstGeom prst="rect">
            <a:avLst/>
          </a:prstGeom>
          <a:noFill/>
          <a:ln>
            <a:noFill/>
          </a:ln>
        </p:spPr>
      </p:pic>
      <p:grpSp>
        <p:nvGrpSpPr>
          <p:cNvPr id="317" name="Google Shape;317;g182f62b9267_0_600"/>
          <p:cNvGrpSpPr/>
          <p:nvPr/>
        </p:nvGrpSpPr>
        <p:grpSpPr>
          <a:xfrm>
            <a:off x="462837" y="748538"/>
            <a:ext cx="5141236" cy="471000"/>
            <a:chOff x="616362" y="593775"/>
            <a:chExt cx="5141236" cy="471000"/>
          </a:xfrm>
        </p:grpSpPr>
        <p:pic>
          <p:nvPicPr>
            <p:cNvPr id="318" name="Google Shape;318;g182f62b9267_0_600"/>
            <p:cNvPicPr preferRelativeResize="0"/>
            <p:nvPr/>
          </p:nvPicPr>
          <p:blipFill rotWithShape="1">
            <a:blip r:embed="rId5">
              <a:alphaModFix/>
            </a:blip>
            <a:srcRect r="82247"/>
            <a:stretch/>
          </p:blipFill>
          <p:spPr>
            <a:xfrm>
              <a:off x="616362" y="660574"/>
              <a:ext cx="653822" cy="337400"/>
            </a:xfrm>
            <a:prstGeom prst="rect">
              <a:avLst/>
            </a:prstGeom>
            <a:noFill/>
            <a:ln>
              <a:noFill/>
            </a:ln>
          </p:spPr>
        </p:pic>
        <p:sp>
          <p:nvSpPr>
            <p:cNvPr id="319" name="Google Shape;319;g182f62b9267_0_600"/>
            <p:cNvSpPr txBox="1"/>
            <p:nvPr/>
          </p:nvSpPr>
          <p:spPr>
            <a:xfrm>
              <a:off x="1306498" y="593775"/>
              <a:ext cx="4451100" cy="47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800" b="1">
                  <a:solidFill>
                    <a:srgbClr val="FFFFFF"/>
                  </a:solidFill>
                  <a:latin typeface="Google Sans"/>
                  <a:ea typeface="Google Sans"/>
                  <a:cs typeface="Google Sans"/>
                  <a:sym typeface="Google Sans"/>
                </a:rPr>
                <a:t>DSC Virtual Summit</a:t>
              </a:r>
              <a:r>
                <a:rPr lang="en" sz="2800">
                  <a:solidFill>
                    <a:srgbClr val="FFFFFF"/>
                  </a:solidFill>
                  <a:latin typeface="Google Sans"/>
                  <a:ea typeface="Google Sans"/>
                  <a:cs typeface="Google Sans"/>
                  <a:sym typeface="Google Sans"/>
                </a:rPr>
                <a:t> 2020</a:t>
              </a:r>
              <a:endParaRPr sz="2800">
                <a:solidFill>
                  <a:srgbClr val="FFFFFF"/>
                </a:solidFill>
                <a:latin typeface="Google Sans"/>
                <a:ea typeface="Google Sans"/>
                <a:cs typeface="Google Sans"/>
                <a:sym typeface="Google Sa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sp>
        <p:nvSpPr>
          <p:cNvPr id="321" name="Google Shape;321;g182f62b9267_0_61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2" name="Google Shape;322;g182f62b9267_0_610"/>
          <p:cNvSpPr txBox="1">
            <a:spLocks noGrp="1"/>
          </p:cNvSpPr>
          <p:nvPr>
            <p:ph type="body" idx="1"/>
          </p:nvPr>
        </p:nvSpPr>
        <p:spPr>
          <a:xfrm>
            <a:off x="311700" y="1389600"/>
            <a:ext cx="2808000" cy="3179400"/>
          </a:xfrm>
          <a:prstGeom prst="rect">
            <a:avLst/>
          </a:prstGeom>
        </p:spPr>
        <p:txBody>
          <a:bodyPr spcFirstLastPara="1" wrap="square" lIns="34275" tIns="34275" rIns="34275" bIns="34275" anchor="t" anchorCtr="0">
            <a:sp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1 1">
  <p:cSld name="Blank">
    <p:spTree>
      <p:nvGrpSpPr>
        <p:cNvPr id="1" name="Shape 323"/>
        <p:cNvGrpSpPr/>
        <p:nvPr/>
      </p:nvGrpSpPr>
      <p:grpSpPr>
        <a:xfrm>
          <a:off x="0" y="0"/>
          <a:ext cx="0" cy="0"/>
          <a:chOff x="0" y="0"/>
          <a:chExt cx="0" cy="0"/>
        </a:xfrm>
      </p:grpSpPr>
      <p:grpSp>
        <p:nvGrpSpPr>
          <p:cNvPr id="324" name="Google Shape;324;g182f62b9267_0_613"/>
          <p:cNvGrpSpPr/>
          <p:nvPr/>
        </p:nvGrpSpPr>
        <p:grpSpPr>
          <a:xfrm>
            <a:off x="8469122" y="4803781"/>
            <a:ext cx="420491" cy="137010"/>
            <a:chOff x="0" y="0"/>
            <a:chExt cx="2077525" cy="676925"/>
          </a:xfrm>
        </p:grpSpPr>
        <p:sp>
          <p:nvSpPr>
            <p:cNvPr id="325" name="Google Shape;325;g182f62b9267_0_61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6" name="Google Shape;326;g182f62b9267_0_61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7" name="Google Shape;327;g182f62b9267_0_61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8" name="Google Shape;328;g182f62b9267_0_61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g182f62b9267_0_61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0" name="Google Shape;330;g182f62b9267_0_61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331"/>
        <p:cNvGrpSpPr/>
        <p:nvPr/>
      </p:nvGrpSpPr>
      <p:grpSpPr>
        <a:xfrm>
          <a:off x="0" y="0"/>
          <a:ext cx="0" cy="0"/>
          <a:chOff x="0" y="0"/>
          <a:chExt cx="0" cy="0"/>
        </a:xfrm>
      </p:grpSpPr>
      <p:sp>
        <p:nvSpPr>
          <p:cNvPr id="332" name="Google Shape;332;g182f62b9267_0_621"/>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normAutofit/>
          </a:bodyPr>
          <a:lstStyle>
            <a:lvl1pPr marL="0" marR="0" lvl="0" indent="0" algn="ctr" rtl="0">
              <a:spcBef>
                <a:spcPts val="0"/>
              </a:spcBef>
              <a:spcAft>
                <a:spcPts val="0"/>
              </a:spcAft>
              <a:buClr>
                <a:schemeClr val="dk1"/>
              </a:buClr>
              <a:buSzPts val="2800"/>
              <a:buFont typeface="Calibri"/>
              <a:buNone/>
              <a:defRPr/>
            </a:lvl1pPr>
            <a:lvl2pPr marL="0" marR="0" lvl="1" indent="0" algn="l" rtl="0">
              <a:spcBef>
                <a:spcPts val="0"/>
              </a:spcBef>
              <a:spcAft>
                <a:spcPts val="0"/>
              </a:spcAft>
              <a:buSzPts val="2800"/>
              <a:buNone/>
              <a:defRPr/>
            </a:lvl2pPr>
            <a:lvl3pPr marL="0" marR="0" lvl="2" indent="0" algn="l" rtl="0">
              <a:spcBef>
                <a:spcPts val="0"/>
              </a:spcBef>
              <a:spcAft>
                <a:spcPts val="0"/>
              </a:spcAft>
              <a:buSzPts val="2800"/>
              <a:buNone/>
              <a:defRPr/>
            </a:lvl3pPr>
            <a:lvl4pPr marL="0" marR="0" lvl="3" indent="0" algn="l" rtl="0">
              <a:spcBef>
                <a:spcPts val="0"/>
              </a:spcBef>
              <a:spcAft>
                <a:spcPts val="0"/>
              </a:spcAft>
              <a:buSzPts val="2800"/>
              <a:buNone/>
              <a:defRPr/>
            </a:lvl4pPr>
            <a:lvl5pPr marL="0" marR="0" lvl="4" indent="0" algn="l" rtl="0">
              <a:spcBef>
                <a:spcPts val="0"/>
              </a:spcBef>
              <a:spcAft>
                <a:spcPts val="0"/>
              </a:spcAft>
              <a:buSzPts val="2800"/>
              <a:buNone/>
              <a:defRPr/>
            </a:lvl5pPr>
            <a:lvl6pPr marL="0" marR="0" lvl="5" indent="0" algn="l" rtl="0">
              <a:spcBef>
                <a:spcPts val="0"/>
              </a:spcBef>
              <a:spcAft>
                <a:spcPts val="0"/>
              </a:spcAft>
              <a:buSzPts val="2800"/>
              <a:buNone/>
              <a:defRPr/>
            </a:lvl6pPr>
            <a:lvl7pPr marL="0" marR="0" lvl="6" indent="0" algn="l" rtl="0">
              <a:spcBef>
                <a:spcPts val="0"/>
              </a:spcBef>
              <a:spcAft>
                <a:spcPts val="0"/>
              </a:spcAft>
              <a:buSzPts val="2800"/>
              <a:buNone/>
              <a:defRPr/>
            </a:lvl7pPr>
            <a:lvl8pPr marL="0" marR="0" lvl="7" indent="0" algn="l" rtl="0">
              <a:spcBef>
                <a:spcPts val="0"/>
              </a:spcBef>
              <a:spcAft>
                <a:spcPts val="0"/>
              </a:spcAft>
              <a:buSzPts val="2800"/>
              <a:buNone/>
              <a:defRPr/>
            </a:lvl8pPr>
            <a:lvl9pPr marL="0" marR="0" lvl="8" indent="0" algn="l" rtl="0">
              <a:spcBef>
                <a:spcPts val="0"/>
              </a:spcBef>
              <a:spcAft>
                <a:spcPts val="0"/>
              </a:spcAft>
              <a:buSzPts val="2800"/>
              <a:buNone/>
              <a:defRPr/>
            </a:lvl9pPr>
          </a:lstStyle>
          <a:p>
            <a:endParaRPr/>
          </a:p>
        </p:txBody>
      </p:sp>
      <p:sp>
        <p:nvSpPr>
          <p:cNvPr id="333" name="Google Shape;333;g182f62b9267_0_621"/>
          <p:cNvSpPr txBox="1">
            <a:spLocks noGrp="1"/>
          </p:cNvSpPr>
          <p:nvPr>
            <p:ph type="subTitle" idx="1"/>
          </p:nvPr>
        </p:nvSpPr>
        <p:spPr>
          <a:xfrm>
            <a:off x="1371600" y="2914650"/>
            <a:ext cx="6400800" cy="1314600"/>
          </a:xfrm>
          <a:prstGeom prst="rect">
            <a:avLst/>
          </a:prstGeom>
          <a:noFill/>
          <a:ln>
            <a:noFill/>
          </a:ln>
        </p:spPr>
        <p:txBody>
          <a:bodyPr spcFirstLastPara="1" wrap="square" lIns="34275" tIns="34275" rIns="34275" bIns="34275" anchor="t" anchorCtr="0">
            <a:spAutoFit/>
          </a:bodyPr>
          <a:lstStyle>
            <a:lvl1pPr marL="0" marR="0" lvl="0" indent="0" algn="ctr" rtl="0">
              <a:spcBef>
                <a:spcPts val="600"/>
              </a:spcBef>
              <a:spcAft>
                <a:spcPts val="0"/>
              </a:spcAft>
              <a:buClr>
                <a:srgbClr val="888888"/>
              </a:buClr>
              <a:buSzPts val="1800"/>
              <a:buFont typeface="Calibri"/>
              <a:buNone/>
              <a:defRPr/>
            </a:lvl1pPr>
            <a:lvl2pPr marL="457200" marR="0" lvl="1" indent="0" algn="ctr" rtl="0">
              <a:spcBef>
                <a:spcPts val="600"/>
              </a:spcBef>
              <a:spcAft>
                <a:spcPts val="0"/>
              </a:spcAft>
              <a:buClr>
                <a:srgbClr val="888888"/>
              </a:buClr>
              <a:buSzPts val="1800"/>
              <a:buFont typeface="Calibri"/>
              <a:buNone/>
              <a:defRPr/>
            </a:lvl2pPr>
            <a:lvl3pPr marL="914400" marR="0" lvl="2" indent="0" algn="ctr" rtl="0">
              <a:spcBef>
                <a:spcPts val="500"/>
              </a:spcBef>
              <a:spcAft>
                <a:spcPts val="0"/>
              </a:spcAft>
              <a:buClr>
                <a:srgbClr val="888888"/>
              </a:buClr>
              <a:buSzPts val="1400"/>
              <a:buFont typeface="Calibri"/>
              <a:buNone/>
              <a:defRPr/>
            </a:lvl3pPr>
            <a:lvl4pPr marL="1371600" marR="0" lvl="3" indent="0" algn="ctr" rtl="0">
              <a:spcBef>
                <a:spcPts val="400"/>
              </a:spcBef>
              <a:spcAft>
                <a:spcPts val="0"/>
              </a:spcAft>
              <a:buClr>
                <a:srgbClr val="888888"/>
              </a:buClr>
              <a:buSzPts val="1400"/>
              <a:buFont typeface="Calibri"/>
              <a:buNone/>
              <a:defRPr/>
            </a:lvl4pPr>
            <a:lvl5pPr marL="1828800" marR="0" lvl="4" indent="0" algn="ctr" rtl="0">
              <a:spcBef>
                <a:spcPts val="400"/>
              </a:spcBef>
              <a:spcAft>
                <a:spcPts val="0"/>
              </a:spcAft>
              <a:buClr>
                <a:srgbClr val="888888"/>
              </a:buClr>
              <a:buSzPts val="1100"/>
              <a:buFont typeface="Calibri"/>
              <a:buNone/>
              <a:defRPr/>
            </a:lvl5pPr>
            <a:lvl6pPr marL="2286000" marR="0" lvl="5" indent="0" algn="ctr" rtl="0">
              <a:spcBef>
                <a:spcPts val="400"/>
              </a:spcBef>
              <a:spcAft>
                <a:spcPts val="0"/>
              </a:spcAft>
              <a:buClr>
                <a:srgbClr val="888888"/>
              </a:buClr>
              <a:buSzPts val="1100"/>
              <a:buFont typeface="Calibri"/>
              <a:buNone/>
              <a:defRPr/>
            </a:lvl6pPr>
            <a:lvl7pPr marL="2743200" marR="0" lvl="6" indent="0" algn="ctr" rtl="0">
              <a:spcBef>
                <a:spcPts val="400"/>
              </a:spcBef>
              <a:spcAft>
                <a:spcPts val="0"/>
              </a:spcAft>
              <a:buClr>
                <a:srgbClr val="888888"/>
              </a:buClr>
              <a:buSzPts val="1100"/>
              <a:buFont typeface="Calibri"/>
              <a:buNone/>
              <a:defRPr/>
            </a:lvl7pPr>
            <a:lvl8pPr marL="3200400" marR="0" lvl="7" indent="0" algn="ctr" rtl="0">
              <a:spcBef>
                <a:spcPts val="400"/>
              </a:spcBef>
              <a:spcAft>
                <a:spcPts val="0"/>
              </a:spcAft>
              <a:buClr>
                <a:srgbClr val="888888"/>
              </a:buClr>
              <a:buSzPts val="1100"/>
              <a:buFont typeface="Calibri"/>
              <a:buNone/>
              <a:defRPr/>
            </a:lvl8pPr>
            <a:lvl9pPr marL="3657600" marR="0" lvl="8" indent="0" algn="ctr" rtl="0">
              <a:spcBef>
                <a:spcPts val="400"/>
              </a:spcBef>
              <a:spcAft>
                <a:spcPts val="0"/>
              </a:spcAft>
              <a:buClr>
                <a:srgbClr val="888888"/>
              </a:buClr>
              <a:buSzPts val="1100"/>
              <a:buFont typeface="Calibri"/>
              <a:buNone/>
              <a:defRPr/>
            </a:lvl9pPr>
          </a:lstStyle>
          <a:p>
            <a:endParaRPr/>
          </a:p>
        </p:txBody>
      </p:sp>
      <p:sp>
        <p:nvSpPr>
          <p:cNvPr id="334" name="Google Shape;334;g182f62b9267_0_62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400"/>
            </a:lvl1pPr>
            <a:lvl2pPr marL="457200" marR="0" lvl="1" indent="-88900" algn="l" rtl="0">
              <a:spcBef>
                <a:spcPts val="0"/>
              </a:spcBef>
              <a:spcAft>
                <a:spcPts val="0"/>
              </a:spcAft>
              <a:buSzPts val="1400"/>
              <a:buChar char="○"/>
              <a:defRPr sz="1400"/>
            </a:lvl2pPr>
            <a:lvl3pPr marL="914400" marR="0" lvl="2" indent="-88900" algn="l" rtl="0">
              <a:spcBef>
                <a:spcPts val="0"/>
              </a:spcBef>
              <a:spcAft>
                <a:spcPts val="0"/>
              </a:spcAft>
              <a:buSzPts val="1400"/>
              <a:buChar char="■"/>
              <a:defRPr sz="1400"/>
            </a:lvl3pPr>
            <a:lvl4pPr marL="1371600" marR="0" lvl="3" indent="-88900" algn="l" rtl="0">
              <a:spcBef>
                <a:spcPts val="0"/>
              </a:spcBef>
              <a:spcAft>
                <a:spcPts val="0"/>
              </a:spcAft>
              <a:buSzPts val="1400"/>
              <a:buChar char="●"/>
              <a:defRPr sz="1400"/>
            </a:lvl4pPr>
            <a:lvl5pPr marL="1828800" marR="0" lvl="4" indent="-88900" algn="l" rtl="0">
              <a:spcBef>
                <a:spcPts val="0"/>
              </a:spcBef>
              <a:spcAft>
                <a:spcPts val="0"/>
              </a:spcAft>
              <a:buSzPts val="1400"/>
              <a:buChar char="○"/>
              <a:defRPr sz="1400"/>
            </a:lvl5pPr>
            <a:lvl6pPr marL="2286000" marR="0" lvl="5" indent="-88900" algn="l" rtl="0">
              <a:spcBef>
                <a:spcPts val="0"/>
              </a:spcBef>
              <a:spcAft>
                <a:spcPts val="0"/>
              </a:spcAft>
              <a:buSzPts val="1400"/>
              <a:buChar char="■"/>
              <a:defRPr sz="1400"/>
            </a:lvl6pPr>
            <a:lvl7pPr marL="2743200" marR="0" lvl="6" indent="-88900" algn="l" rtl="0">
              <a:spcBef>
                <a:spcPts val="0"/>
              </a:spcBef>
              <a:spcAft>
                <a:spcPts val="0"/>
              </a:spcAft>
              <a:buSzPts val="1400"/>
              <a:buChar char="●"/>
              <a:defRPr sz="1400"/>
            </a:lvl7pPr>
            <a:lvl8pPr marL="3200400" marR="0" lvl="7" indent="-88900" algn="l" rtl="0">
              <a:spcBef>
                <a:spcPts val="0"/>
              </a:spcBef>
              <a:spcAft>
                <a:spcPts val="0"/>
              </a:spcAft>
              <a:buSzPts val="1400"/>
              <a:buChar char="○"/>
              <a:defRPr sz="1400"/>
            </a:lvl8pPr>
            <a:lvl9pPr marL="3657600" marR="0" lvl="8" indent="-88900" algn="l" rtl="0">
              <a:spcBef>
                <a:spcPts val="0"/>
              </a:spcBef>
              <a:spcAft>
                <a:spcPts val="0"/>
              </a:spcAft>
              <a:buSzPts val="1400"/>
              <a:buChar char="■"/>
              <a:defRPr sz="1400"/>
            </a:lvl9pPr>
          </a:lstStyle>
          <a:p>
            <a:endParaRPr/>
          </a:p>
        </p:txBody>
      </p:sp>
      <p:sp>
        <p:nvSpPr>
          <p:cNvPr id="335" name="Google Shape;335;g182f62b9267_0_62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400"/>
            </a:lvl1pPr>
            <a:lvl2pPr marL="457200" marR="0" lvl="1" indent="-88900" algn="l" rtl="0">
              <a:spcBef>
                <a:spcPts val="0"/>
              </a:spcBef>
              <a:spcAft>
                <a:spcPts val="0"/>
              </a:spcAft>
              <a:buSzPts val="1400"/>
              <a:buChar char="○"/>
              <a:defRPr sz="1400"/>
            </a:lvl2pPr>
            <a:lvl3pPr marL="914400" marR="0" lvl="2" indent="-88900" algn="l" rtl="0">
              <a:spcBef>
                <a:spcPts val="0"/>
              </a:spcBef>
              <a:spcAft>
                <a:spcPts val="0"/>
              </a:spcAft>
              <a:buSzPts val="1400"/>
              <a:buChar char="■"/>
              <a:defRPr sz="1400"/>
            </a:lvl3pPr>
            <a:lvl4pPr marL="1371600" marR="0" lvl="3" indent="-88900" algn="l" rtl="0">
              <a:spcBef>
                <a:spcPts val="0"/>
              </a:spcBef>
              <a:spcAft>
                <a:spcPts val="0"/>
              </a:spcAft>
              <a:buSzPts val="1400"/>
              <a:buChar char="●"/>
              <a:defRPr sz="1400"/>
            </a:lvl4pPr>
            <a:lvl5pPr marL="1828800" marR="0" lvl="4" indent="-88900" algn="l" rtl="0">
              <a:spcBef>
                <a:spcPts val="0"/>
              </a:spcBef>
              <a:spcAft>
                <a:spcPts val="0"/>
              </a:spcAft>
              <a:buSzPts val="1400"/>
              <a:buChar char="○"/>
              <a:defRPr sz="1400"/>
            </a:lvl5pPr>
            <a:lvl6pPr marL="2286000" marR="0" lvl="5" indent="-88900" algn="l" rtl="0">
              <a:spcBef>
                <a:spcPts val="0"/>
              </a:spcBef>
              <a:spcAft>
                <a:spcPts val="0"/>
              </a:spcAft>
              <a:buSzPts val="1400"/>
              <a:buChar char="■"/>
              <a:defRPr sz="1400"/>
            </a:lvl6pPr>
            <a:lvl7pPr marL="2743200" marR="0" lvl="6" indent="-88900" algn="l" rtl="0">
              <a:spcBef>
                <a:spcPts val="0"/>
              </a:spcBef>
              <a:spcAft>
                <a:spcPts val="0"/>
              </a:spcAft>
              <a:buSzPts val="1400"/>
              <a:buChar char="●"/>
              <a:defRPr sz="1400"/>
            </a:lvl7pPr>
            <a:lvl8pPr marL="3200400" marR="0" lvl="7" indent="-88900" algn="l" rtl="0">
              <a:spcBef>
                <a:spcPts val="0"/>
              </a:spcBef>
              <a:spcAft>
                <a:spcPts val="0"/>
              </a:spcAft>
              <a:buSzPts val="1400"/>
              <a:buChar char="○"/>
              <a:defRPr sz="1400"/>
            </a:lvl8pPr>
            <a:lvl9pPr marL="3657600" marR="0" lvl="8" indent="-88900" algn="l" rtl="0">
              <a:spcBef>
                <a:spcPts val="0"/>
              </a:spcBef>
              <a:spcAft>
                <a:spcPts val="0"/>
              </a:spcAft>
              <a:buSzPts val="1400"/>
              <a:buChar char="■"/>
              <a:defRPr sz="1400"/>
            </a:lvl9pPr>
          </a:lstStyle>
          <a:p>
            <a:endParaRPr/>
          </a:p>
        </p:txBody>
      </p:sp>
      <p:sp>
        <p:nvSpPr>
          <p:cNvPr id="336" name="Google Shape;336;g182f62b9267_0_621"/>
          <p:cNvSpPr txBox="1">
            <a:spLocks noGrp="1"/>
          </p:cNvSpPr>
          <p:nvPr>
            <p:ph type="sldNum" idx="12"/>
          </p:nvPr>
        </p:nvSpPr>
        <p:spPr>
          <a:xfrm>
            <a:off x="6553200" y="4767263"/>
            <a:ext cx="2133600" cy="273900"/>
          </a:xfrm>
          <a:prstGeom prst="rect">
            <a:avLst/>
          </a:prstGeom>
          <a:noFill/>
          <a:ln>
            <a:noFill/>
          </a:ln>
        </p:spPr>
        <p:txBody>
          <a:bodyPr spcFirstLastPara="1" wrap="square" lIns="91425" tIns="91425" rIns="91425" bIns="91425" anchor="ctr" anchorCtr="0">
            <a:normAutofit fontScale="25000" lnSpcReduction="20000"/>
          </a:bodyPr>
          <a:lstStyle>
            <a:lvl1pPr marL="0" marR="0" lvl="0" indent="0" algn="r" rtl="0">
              <a:buNone/>
              <a:defRPr/>
            </a:lvl1pPr>
            <a:lvl2pPr marL="0" marR="0" lvl="1" indent="0" algn="r" rtl="0">
              <a:buNone/>
              <a:defRPr/>
            </a:lvl2pPr>
            <a:lvl3pPr marL="0" marR="0" lvl="2" indent="0" algn="r" rtl="0">
              <a:buNone/>
              <a:defRPr/>
            </a:lvl3pPr>
            <a:lvl4pPr marL="0" marR="0" lvl="3" indent="0" algn="r" rtl="0">
              <a:buNone/>
              <a:defRPr/>
            </a:lvl4pPr>
            <a:lvl5pPr marL="0" marR="0" lvl="4" indent="0" algn="r" rtl="0">
              <a:buNone/>
              <a:defRPr/>
            </a:lvl5pPr>
            <a:lvl6pPr marL="0" marR="0" lvl="5" indent="0" algn="r" rtl="0">
              <a:buNone/>
              <a:defRPr/>
            </a:lvl6pPr>
            <a:lvl7pPr marL="0" marR="0" lvl="6" indent="0" algn="r" rtl="0">
              <a:buNone/>
              <a:defRPr/>
            </a:lvl7pPr>
            <a:lvl8pPr marL="0" marR="0" lvl="7" indent="0" algn="r" rtl="0">
              <a:buNone/>
              <a:defRPr/>
            </a:lvl8pPr>
            <a:lvl9pPr marL="0" marR="0" lvl="8" indent="0" algn="r" rtl="0">
              <a:buNone/>
              <a:defRPr/>
            </a:lvl9pPr>
          </a:lstStyle>
          <a:p>
            <a:pPr marL="0" lvl="0" indent="-22225" algn="r" rtl="0">
              <a:spcBef>
                <a:spcPts val="0"/>
              </a:spcBef>
              <a:spcAft>
                <a:spcPts val="0"/>
              </a:spcAft>
              <a:buSzPct val="140000"/>
              <a:buChar char="●"/>
            </a:pPr>
            <a:endParaRPr/>
          </a:p>
          <a:p>
            <a:pPr marL="457200" lvl="1" indent="-22225" algn="l" rtl="0">
              <a:spcBef>
                <a:spcPts val="0"/>
              </a:spcBef>
              <a:spcAft>
                <a:spcPts val="0"/>
              </a:spcAft>
              <a:buSzPct val="140000"/>
              <a:buChar char="○"/>
            </a:pPr>
            <a:endParaRPr/>
          </a:p>
          <a:p>
            <a:pPr marL="914400" lvl="2" indent="-22225" algn="l" rtl="0">
              <a:spcBef>
                <a:spcPts val="0"/>
              </a:spcBef>
              <a:spcAft>
                <a:spcPts val="0"/>
              </a:spcAft>
              <a:buSzPct val="140000"/>
              <a:buChar char="■"/>
            </a:pPr>
            <a:endParaRPr/>
          </a:p>
          <a:p>
            <a:pPr marL="1371600" lvl="3" indent="-22225" algn="l" rtl="0">
              <a:spcBef>
                <a:spcPts val="0"/>
              </a:spcBef>
              <a:spcAft>
                <a:spcPts val="0"/>
              </a:spcAft>
              <a:buSzPct val="140000"/>
              <a:buChar char="●"/>
            </a:pPr>
            <a:endParaRPr/>
          </a:p>
          <a:p>
            <a:pPr marL="1828800" lvl="4" indent="-22225" algn="l" rtl="0">
              <a:spcBef>
                <a:spcPts val="0"/>
              </a:spcBef>
              <a:spcAft>
                <a:spcPts val="0"/>
              </a:spcAft>
              <a:buSzPct val="140000"/>
              <a:buChar char="○"/>
            </a:pPr>
            <a:endParaRPr/>
          </a:p>
          <a:p>
            <a:pPr marL="2286000" lvl="5" indent="-22225" algn="l" rtl="0">
              <a:spcBef>
                <a:spcPts val="0"/>
              </a:spcBef>
              <a:spcAft>
                <a:spcPts val="0"/>
              </a:spcAft>
              <a:buSzPct val="140000"/>
              <a:buChar char="■"/>
            </a:pPr>
            <a:endParaRPr/>
          </a:p>
          <a:p>
            <a:pPr marL="2743200" lvl="6" indent="-22225" algn="l" rtl="0">
              <a:spcBef>
                <a:spcPts val="0"/>
              </a:spcBef>
              <a:spcAft>
                <a:spcPts val="0"/>
              </a:spcAft>
              <a:buSzPct val="140000"/>
              <a:buChar char="●"/>
            </a:pPr>
            <a:endParaRPr/>
          </a:p>
          <a:p>
            <a:pPr marL="3200400" lvl="7" indent="-22225" algn="l" rtl="0">
              <a:spcBef>
                <a:spcPts val="0"/>
              </a:spcBef>
              <a:spcAft>
                <a:spcPts val="0"/>
              </a:spcAft>
              <a:buSzPct val="140000"/>
              <a:buChar char="○"/>
            </a:pPr>
            <a:endParaRPr/>
          </a:p>
          <a:p>
            <a:pPr marL="3657600" lvl="8" indent="-22225" algn="l" rtl="0">
              <a:spcBef>
                <a:spcPts val="0"/>
              </a:spcBef>
              <a:spcAft>
                <a:spcPts val="0"/>
              </a:spcAft>
              <a:buSzPct val="140000"/>
              <a:buChar char="■"/>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alpha val="29800"/>
          </a:srgbClr>
        </a:solidFill>
        <a:effectLst/>
      </p:bgPr>
    </p:bg>
    <p:spTree>
      <p:nvGrpSpPr>
        <p:cNvPr id="1" name="Shape 337"/>
        <p:cNvGrpSpPr/>
        <p:nvPr/>
      </p:nvGrpSpPr>
      <p:grpSpPr>
        <a:xfrm>
          <a:off x="0" y="0"/>
          <a:ext cx="0" cy="0"/>
          <a:chOff x="0" y="0"/>
          <a:chExt cx="0" cy="0"/>
        </a:xfrm>
      </p:grpSpPr>
      <p:sp>
        <p:nvSpPr>
          <p:cNvPr id="338" name="Google Shape;338;g182f62b9267_0_627"/>
          <p:cNvSpPr txBox="1">
            <a:spLocks noGrp="1"/>
          </p:cNvSpPr>
          <p:nvPr>
            <p:ph type="title"/>
          </p:nvPr>
        </p:nvSpPr>
        <p:spPr>
          <a:xfrm>
            <a:off x="311700" y="26630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9pPr>
          </a:lstStyle>
          <a:p>
            <a:endParaRPr/>
          </a:p>
        </p:txBody>
      </p:sp>
      <p:sp>
        <p:nvSpPr>
          <p:cNvPr id="339" name="Google Shape;339;g182f62b9267_0_627"/>
          <p:cNvSpPr txBox="1">
            <a:spLocks noGrp="1"/>
          </p:cNvSpPr>
          <p:nvPr>
            <p:ph type="body" idx="1"/>
          </p:nvPr>
        </p:nvSpPr>
        <p:spPr>
          <a:xfrm>
            <a:off x="311700" y="1505425"/>
            <a:ext cx="8520600" cy="3227700"/>
          </a:xfrm>
          <a:prstGeom prst="rect">
            <a:avLst/>
          </a:prstGeom>
        </p:spPr>
        <p:txBody>
          <a:bodyPr spcFirstLastPara="1" wrap="square" lIns="34275" tIns="34275" rIns="34275" bIns="34275" anchor="t" anchorCtr="0">
            <a:spAutoFit/>
          </a:bodyPr>
          <a:lstStyle>
            <a:lvl1pPr marL="457200" lvl="0" indent="-355600" rtl="0">
              <a:spcBef>
                <a:spcPts val="0"/>
              </a:spcBef>
              <a:spcAft>
                <a:spcPts val="0"/>
              </a:spcAft>
              <a:buSzPts val="2000"/>
              <a:buFont typeface="Google Sans"/>
              <a:buChar char="●"/>
              <a:defRPr sz="2000">
                <a:latin typeface="Google Sans"/>
                <a:ea typeface="Google Sans"/>
                <a:cs typeface="Google Sans"/>
                <a:sym typeface="Google Sans"/>
              </a:defRPr>
            </a:lvl1pPr>
            <a:lvl2pPr marL="914400" lvl="1" indent="-342900" rtl="0">
              <a:spcBef>
                <a:spcPts val="0"/>
              </a:spcBef>
              <a:spcAft>
                <a:spcPts val="0"/>
              </a:spcAft>
              <a:buSzPts val="1800"/>
              <a:buFont typeface="Google Sans"/>
              <a:buChar char="○"/>
              <a:defRPr>
                <a:latin typeface="Google Sans"/>
                <a:ea typeface="Google Sans"/>
                <a:cs typeface="Google Sans"/>
                <a:sym typeface="Google Sans"/>
              </a:defRPr>
            </a:lvl2pPr>
            <a:lvl3pPr marL="1371600" lvl="2" indent="-317500" rtl="0">
              <a:spcBef>
                <a:spcPts val="0"/>
              </a:spcBef>
              <a:spcAft>
                <a:spcPts val="0"/>
              </a:spcAft>
              <a:buSzPts val="1400"/>
              <a:buFont typeface="Google Sans"/>
              <a:buChar char="■"/>
              <a:defRPr>
                <a:latin typeface="Google Sans"/>
                <a:ea typeface="Google Sans"/>
                <a:cs typeface="Google Sans"/>
                <a:sym typeface="Google Sans"/>
              </a:defRPr>
            </a:lvl3pPr>
            <a:lvl4pPr marL="1828800" lvl="3" indent="-317500" rtl="0">
              <a:spcBef>
                <a:spcPts val="0"/>
              </a:spcBef>
              <a:spcAft>
                <a:spcPts val="0"/>
              </a:spcAft>
              <a:buSzPts val="1400"/>
              <a:buFont typeface="Google Sans"/>
              <a:buChar char="●"/>
              <a:defRPr>
                <a:latin typeface="Google Sans"/>
                <a:ea typeface="Google Sans"/>
                <a:cs typeface="Google Sans"/>
                <a:sym typeface="Google Sans"/>
              </a:defRPr>
            </a:lvl4pPr>
            <a:lvl5pPr marL="2286000" lvl="4" indent="-298450" rtl="0">
              <a:spcBef>
                <a:spcPts val="0"/>
              </a:spcBef>
              <a:spcAft>
                <a:spcPts val="0"/>
              </a:spcAft>
              <a:buSzPts val="1100"/>
              <a:buFont typeface="Google Sans"/>
              <a:buChar char="○"/>
              <a:defRPr>
                <a:latin typeface="Google Sans"/>
                <a:ea typeface="Google Sans"/>
                <a:cs typeface="Google Sans"/>
                <a:sym typeface="Google Sans"/>
              </a:defRPr>
            </a:lvl5pPr>
            <a:lvl6pPr marL="2743200" lvl="5" indent="-298450" rtl="0">
              <a:spcBef>
                <a:spcPts val="0"/>
              </a:spcBef>
              <a:spcAft>
                <a:spcPts val="0"/>
              </a:spcAft>
              <a:buSzPts val="1100"/>
              <a:buFont typeface="Google Sans"/>
              <a:buChar char="■"/>
              <a:defRPr>
                <a:latin typeface="Google Sans"/>
                <a:ea typeface="Google Sans"/>
                <a:cs typeface="Google Sans"/>
                <a:sym typeface="Google Sans"/>
              </a:defRPr>
            </a:lvl6pPr>
            <a:lvl7pPr marL="3200400" lvl="6" indent="-298450" rtl="0">
              <a:spcBef>
                <a:spcPts val="0"/>
              </a:spcBef>
              <a:spcAft>
                <a:spcPts val="0"/>
              </a:spcAft>
              <a:buSzPts val="1100"/>
              <a:buFont typeface="Google Sans"/>
              <a:buChar char="●"/>
              <a:defRPr>
                <a:latin typeface="Google Sans"/>
                <a:ea typeface="Google Sans"/>
                <a:cs typeface="Google Sans"/>
                <a:sym typeface="Google Sans"/>
              </a:defRPr>
            </a:lvl7pPr>
            <a:lvl8pPr marL="3657600" lvl="7" indent="-298450" rtl="0">
              <a:spcBef>
                <a:spcPts val="0"/>
              </a:spcBef>
              <a:spcAft>
                <a:spcPts val="0"/>
              </a:spcAft>
              <a:buSzPts val="1100"/>
              <a:buFont typeface="Google Sans"/>
              <a:buChar char="○"/>
              <a:defRPr>
                <a:latin typeface="Google Sans"/>
                <a:ea typeface="Google Sans"/>
                <a:cs typeface="Google Sans"/>
                <a:sym typeface="Google Sans"/>
              </a:defRPr>
            </a:lvl8pPr>
            <a:lvl9pPr marL="4114800" lvl="8" indent="-298450" rtl="0">
              <a:spcBef>
                <a:spcPts val="0"/>
              </a:spcBef>
              <a:spcAft>
                <a:spcPts val="0"/>
              </a:spcAft>
              <a:buSzPts val="1100"/>
              <a:buFont typeface="Google Sans"/>
              <a:buChar char="■"/>
              <a:defRPr>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5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5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5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5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6"/>
        <p:cNvGrpSpPr/>
        <p:nvPr/>
      </p:nvGrpSpPr>
      <p:grpSpPr>
        <a:xfrm>
          <a:off x="0" y="0"/>
          <a:ext cx="0" cy="0"/>
          <a:chOff x="0" y="0"/>
          <a:chExt cx="0" cy="0"/>
        </a:xfrm>
      </p:grpSpPr>
      <p:sp>
        <p:nvSpPr>
          <p:cNvPr id="57" name="Google Shape;57;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58" name="Google Shape;58;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43"/>
          <p:cNvSpPr txBox="1">
            <a:spLocks noGrp="1"/>
          </p:cNvSpPr>
          <p:nvPr>
            <p:ph type="body" idx="1"/>
          </p:nvPr>
        </p:nvSpPr>
        <p:spPr>
          <a:xfrm>
            <a:off x="451256" y="1160634"/>
            <a:ext cx="8214900" cy="2402700"/>
          </a:xfrm>
          <a:prstGeom prst="rect">
            <a:avLst/>
          </a:prstGeom>
          <a:noFill/>
          <a:ln>
            <a:noFill/>
          </a:ln>
        </p:spPr>
        <p:txBody>
          <a:bodyPr spcFirstLastPara="1" wrap="square" lIns="34275" tIns="34275" rIns="34275" bIns="34275" anchor="t" anchorCtr="0">
            <a:spAutoFit/>
          </a:bodyPr>
          <a:lstStyle>
            <a:lvl1pPr marL="457200" marR="0" lvl="0" indent="-342900" algn="l" rtl="0">
              <a:lnSpc>
                <a:spcPct val="100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42900" algn="l" rtl="0">
              <a:lnSpc>
                <a:spcPct val="100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00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298450" algn="l" rtl="0">
              <a:lnSpc>
                <a:spcPct val="100000"/>
              </a:lnSpc>
              <a:spcBef>
                <a:spcPts val="0"/>
              </a:spcBef>
              <a:spcAft>
                <a:spcPts val="0"/>
              </a:spcAft>
              <a:buClr>
                <a:schemeClr val="dk2"/>
              </a:buClr>
              <a:buSzPts val="1100"/>
              <a:buFont typeface="Open Sans Light"/>
              <a:buChar char="○"/>
              <a:defRPr sz="1100" b="0" i="0" u="none" strike="noStrike" cap="none">
                <a:solidFill>
                  <a:schemeClr val="dk2"/>
                </a:solidFill>
                <a:latin typeface="Open Sans Light"/>
                <a:ea typeface="Open Sans Light"/>
                <a:cs typeface="Open Sans Light"/>
                <a:sym typeface="Open Sans Light"/>
              </a:defRPr>
            </a:lvl5pPr>
            <a:lvl6pPr marL="2743200" marR="0" lvl="5" indent="-298450" algn="l" rtl="0">
              <a:lnSpc>
                <a:spcPct val="100000"/>
              </a:lnSpc>
              <a:spcBef>
                <a:spcPts val="0"/>
              </a:spcBef>
              <a:spcAft>
                <a:spcPts val="0"/>
              </a:spcAft>
              <a:buClr>
                <a:schemeClr val="dk2"/>
              </a:buClr>
              <a:buSzPts val="1100"/>
              <a:buFont typeface="Open Sans Light"/>
              <a:buChar char="■"/>
              <a:defRPr sz="1100" b="0" i="0" u="none" strike="noStrike" cap="none">
                <a:solidFill>
                  <a:schemeClr val="dk2"/>
                </a:solidFill>
                <a:latin typeface="Open Sans Light"/>
                <a:ea typeface="Open Sans Light"/>
                <a:cs typeface="Open Sans Light"/>
                <a:sym typeface="Open Sans Light"/>
              </a:defRPr>
            </a:lvl6pPr>
            <a:lvl7pPr marL="3200400" marR="0" lvl="6" indent="-298450" algn="l" rtl="0">
              <a:lnSpc>
                <a:spcPct val="100000"/>
              </a:lnSpc>
              <a:spcBef>
                <a:spcPts val="0"/>
              </a:spcBef>
              <a:spcAft>
                <a:spcPts val="0"/>
              </a:spcAft>
              <a:buClr>
                <a:schemeClr val="dk2"/>
              </a:buClr>
              <a:buSzPts val="1100"/>
              <a:buFont typeface="Open Sans Light"/>
              <a:buChar char="●"/>
              <a:defRPr sz="1100" b="0" i="0" u="none" strike="noStrike" cap="none">
                <a:solidFill>
                  <a:schemeClr val="dk2"/>
                </a:solidFill>
                <a:latin typeface="Open Sans Light"/>
                <a:ea typeface="Open Sans Light"/>
                <a:cs typeface="Open Sans Light"/>
                <a:sym typeface="Open Sans Light"/>
              </a:defRPr>
            </a:lvl7pPr>
            <a:lvl8pPr marL="3657600" marR="0" lvl="7" indent="-298450" algn="l" rtl="0">
              <a:lnSpc>
                <a:spcPct val="100000"/>
              </a:lnSpc>
              <a:spcBef>
                <a:spcPts val="0"/>
              </a:spcBef>
              <a:spcAft>
                <a:spcPts val="0"/>
              </a:spcAft>
              <a:buClr>
                <a:schemeClr val="dk2"/>
              </a:buClr>
              <a:buSzPts val="1100"/>
              <a:buFont typeface="Open Sans Light"/>
              <a:buChar char="○"/>
              <a:defRPr sz="1100" b="0" i="0" u="none" strike="noStrike" cap="none">
                <a:solidFill>
                  <a:schemeClr val="dk2"/>
                </a:solidFill>
                <a:latin typeface="Open Sans Light"/>
                <a:ea typeface="Open Sans Light"/>
                <a:cs typeface="Open Sans Light"/>
                <a:sym typeface="Open Sans Light"/>
              </a:defRPr>
            </a:lvl8pPr>
            <a:lvl9pPr marL="4114800" marR="0" lvl="8" indent="-298450" algn="l" rtl="0">
              <a:lnSpc>
                <a:spcPct val="100000"/>
              </a:lnSpc>
              <a:spcBef>
                <a:spcPts val="0"/>
              </a:spcBef>
              <a:spcAft>
                <a:spcPts val="0"/>
              </a:spcAft>
              <a:buClr>
                <a:schemeClr val="dk2"/>
              </a:buClr>
              <a:buSzPts val="1100"/>
              <a:buFont typeface="Open Sans Light"/>
              <a:buChar char="■"/>
              <a:defRPr sz="1100" b="0" i="0" u="none" strike="noStrike" cap="none">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8"/>
        <p:cNvGrpSpPr/>
        <p:nvPr/>
      </p:nvGrpSpPr>
      <p:grpSpPr>
        <a:xfrm>
          <a:off x="0" y="0"/>
          <a:ext cx="0" cy="0"/>
          <a:chOff x="0" y="0"/>
          <a:chExt cx="0" cy="0"/>
        </a:xfrm>
      </p:grpSpPr>
      <p:sp>
        <p:nvSpPr>
          <p:cNvPr id="199" name="Google Shape;199;g182f62b9267_0_4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Google Sans"/>
              <a:buNone/>
              <a:defRPr sz="28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200" name="Google Shape;200;g182f62b9267_0_4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g182f62b9267_0_488"/>
          <p:cNvSpPr txBox="1">
            <a:spLocks noGrp="1"/>
          </p:cNvSpPr>
          <p:nvPr>
            <p:ph type="body" idx="1"/>
          </p:nvPr>
        </p:nvSpPr>
        <p:spPr>
          <a:xfrm>
            <a:off x="451256" y="1160634"/>
            <a:ext cx="8214900" cy="2402700"/>
          </a:xfrm>
          <a:prstGeom prst="rect">
            <a:avLst/>
          </a:prstGeom>
          <a:noFill/>
          <a:ln>
            <a:noFill/>
          </a:ln>
        </p:spPr>
        <p:txBody>
          <a:bodyPr spcFirstLastPara="1" wrap="square" lIns="34275" tIns="34275" rIns="34275" bIns="34275" anchor="t" anchorCtr="0">
            <a:spAutoFit/>
          </a:bodyPr>
          <a:lstStyle>
            <a:lvl1pPr marL="457200" lvl="0" indent="-3429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42900" rtl="0">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2pPr>
            <a:lvl3pPr marL="1371600" lvl="2" indent="-3175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3pPr>
            <a:lvl4pPr marL="1828800" lvl="3" indent="-317500" rtl="0">
              <a:spcBef>
                <a:spcPts val="0"/>
              </a:spcBef>
              <a:spcAft>
                <a:spcPts val="0"/>
              </a:spcAft>
              <a:buClr>
                <a:schemeClr val="dk2"/>
              </a:buClr>
              <a:buSzPts val="1400"/>
              <a:buFont typeface="Open Sans Light"/>
              <a:buChar char="●"/>
              <a:defRPr sz="1400">
                <a:solidFill>
                  <a:schemeClr val="dk2"/>
                </a:solidFill>
                <a:latin typeface="Open Sans Light"/>
                <a:ea typeface="Open Sans Light"/>
                <a:cs typeface="Open Sans Light"/>
                <a:sym typeface="Open Sans Light"/>
              </a:defRPr>
            </a:lvl4pPr>
            <a:lvl5pPr marL="2286000" lvl="4" indent="-29845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5pPr>
            <a:lvl6pPr marL="2743200" lvl="5" indent="-29845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6pPr>
            <a:lvl7pPr marL="3200400" lvl="6" indent="-29845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7pPr>
            <a:lvl8pPr marL="3657600" lvl="7" indent="-29845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8pPr>
            <a:lvl9pPr marL="4114800" lvl="8" indent="-298450" rtl="0">
              <a:spcBef>
                <a:spcPts val="0"/>
              </a:spcBef>
              <a:spcAft>
                <a:spcPts val="0"/>
              </a:spcAft>
              <a:buClr>
                <a:schemeClr val="dk2"/>
              </a:buClr>
              <a:buSzPts val="1100"/>
              <a:buFont typeface="Open Sans Light"/>
              <a:buChar char="■"/>
              <a:defRPr sz="11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1"/>
          <p:cNvSpPr txBox="1"/>
          <p:nvPr/>
        </p:nvSpPr>
        <p:spPr>
          <a:xfrm>
            <a:off x="927000" y="1285325"/>
            <a:ext cx="5491500" cy="179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1" i="0" u="none" strike="noStrike" cap="none">
                <a:solidFill>
                  <a:srgbClr val="434343"/>
                </a:solidFill>
                <a:latin typeface="Arial"/>
                <a:ea typeface="Arial"/>
                <a:cs typeface="Arial"/>
                <a:sym typeface="Arial"/>
              </a:rPr>
              <a:t>Introduction to Backend Development Mercu Buana University</a:t>
            </a:r>
            <a:endParaRPr sz="3600" b="1" i="0" u="none" strike="noStrike" cap="none">
              <a:solidFill>
                <a:srgbClr val="434343"/>
              </a:solidFill>
              <a:latin typeface="Arial"/>
              <a:ea typeface="Arial"/>
              <a:cs typeface="Arial"/>
              <a:sym typeface="Arial"/>
            </a:endParaRPr>
          </a:p>
        </p:txBody>
      </p:sp>
      <p:sp>
        <p:nvSpPr>
          <p:cNvPr id="345" name="Google Shape;345;p1"/>
          <p:cNvSpPr txBox="1"/>
          <p:nvPr/>
        </p:nvSpPr>
        <p:spPr>
          <a:xfrm>
            <a:off x="973600" y="3081700"/>
            <a:ext cx="5607900" cy="762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000"/>
              </a:spcAft>
              <a:buClr>
                <a:srgbClr val="000000"/>
              </a:buClr>
              <a:buSzPts val="1100"/>
              <a:buFont typeface="Arial"/>
              <a:buNone/>
            </a:pPr>
            <a:r>
              <a:rPr lang="en" sz="1300" b="0" i="0" u="none" strike="noStrike" cap="none">
                <a:solidFill>
                  <a:srgbClr val="34A853"/>
                </a:solidFill>
                <a:latin typeface="Roboto Mono"/>
                <a:ea typeface="Roboto Mono"/>
                <a:cs typeface="Roboto Mono"/>
                <a:sym typeface="Roboto Mono"/>
              </a:rPr>
              <a:t>Taufik Mulyawan - Web Lead</a:t>
            </a:r>
            <a:endParaRPr sz="1300" b="0" i="0" u="none" strike="noStrike" cap="none">
              <a:solidFill>
                <a:srgbClr val="34A853"/>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10"/>
          <p:cNvPicPr preferRelativeResize="0"/>
          <p:nvPr/>
        </p:nvPicPr>
        <p:blipFill rotWithShape="1">
          <a:blip r:embed="rId3">
            <a:alphaModFix/>
          </a:blip>
          <a:srcRect/>
          <a:stretch/>
        </p:blipFill>
        <p:spPr>
          <a:xfrm>
            <a:off x="1165775" y="76200"/>
            <a:ext cx="6832724" cy="4363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438"/>
        <p:cNvGrpSpPr/>
        <p:nvPr/>
      </p:nvGrpSpPr>
      <p:grpSpPr>
        <a:xfrm>
          <a:off x="0" y="0"/>
          <a:ext cx="0" cy="0"/>
          <a:chOff x="0" y="0"/>
          <a:chExt cx="0" cy="0"/>
        </a:xfrm>
      </p:grpSpPr>
      <p:sp>
        <p:nvSpPr>
          <p:cNvPr id="439" name="Google Shape;439;p11"/>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What is Node JS?</a:t>
            </a:r>
            <a:endParaRPr sz="2500" b="1" i="0" u="none" strike="noStrike" cap="none">
              <a:solidFill>
                <a:srgbClr val="FFFFFF"/>
              </a:solidFill>
              <a:latin typeface="Arial"/>
              <a:ea typeface="Arial"/>
              <a:cs typeface="Arial"/>
              <a:sym typeface="Arial"/>
            </a:endParaRPr>
          </a:p>
        </p:txBody>
      </p:sp>
      <p:sp>
        <p:nvSpPr>
          <p:cNvPr id="440" name="Google Shape;440;p11"/>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441" name="Google Shape;441;p11"/>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442" name="Google Shape;442;p11"/>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2"/>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#Back-End #NodeJS</a:t>
            </a:r>
            <a:endParaRPr/>
          </a:p>
        </p:txBody>
      </p:sp>
      <p:sp>
        <p:nvSpPr>
          <p:cNvPr id="448" name="Google Shape;448;p12"/>
          <p:cNvSpPr txBox="1">
            <a:spLocks noGrp="1"/>
          </p:cNvSpPr>
          <p:nvPr>
            <p:ph type="body" idx="2"/>
          </p:nvPr>
        </p:nvSpPr>
        <p:spPr>
          <a:xfrm>
            <a:off x="451250" y="1529874"/>
            <a:ext cx="8214900" cy="2562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Node. js (Node) is an open source development platform for executing JavaScript code server-side. Node is useful for developing applications that require a persistent connection from the browser to the server and is often used for real-time applications such as chat, news feeds and web push notifications.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Node.js is actually not a framework or a library, but a runtime environment, based on Chrome’s V8 JavaScript engine.</a:t>
            </a:r>
            <a:endParaRPr/>
          </a:p>
          <a:p>
            <a:pPr marL="0" lvl="0" indent="0" algn="l" rtl="0">
              <a:lnSpc>
                <a:spcPct val="100000"/>
              </a:lnSpc>
              <a:spcBef>
                <a:spcPts val="0"/>
              </a:spcBef>
              <a:spcAft>
                <a:spcPts val="0"/>
              </a:spcAft>
              <a:buSzPts val="1800"/>
              <a:buNone/>
            </a:pPr>
            <a:endParaRPr/>
          </a:p>
        </p:txBody>
      </p:sp>
      <p:sp>
        <p:nvSpPr>
          <p:cNvPr id="449" name="Google Shape;449;p12"/>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What is Node JS?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3"/>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#Back-End #ExpressJS</a:t>
            </a:r>
            <a:endParaRPr/>
          </a:p>
        </p:txBody>
      </p:sp>
      <p:sp>
        <p:nvSpPr>
          <p:cNvPr id="455" name="Google Shape;455;p13"/>
          <p:cNvSpPr txBox="1">
            <a:spLocks noGrp="1"/>
          </p:cNvSpPr>
          <p:nvPr>
            <p:ph type="body" idx="2"/>
          </p:nvPr>
        </p:nvSpPr>
        <p:spPr>
          <a:xfrm>
            <a:off x="451250" y="1225075"/>
            <a:ext cx="8214900" cy="3393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Express JS is a framework derived from the JavaScript programming language that is designed flexibly and minimally, for the development of back-end applications. The framework developed from Node JS can provide convenience in making server-side applications. Also, Express JS is the basic library of the Node JS framework.</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With Express JS, programmers no longer need to create web applications using Node.JS' built-in http module. Framework with a series of interesting features, such as routing, rendering views, and supported by this middleware can save time in developing Node.JS applications. This library also makes it easy to build back-end systems, and gives developers the freedom to design applications.</a:t>
            </a:r>
            <a:endParaRPr/>
          </a:p>
          <a:p>
            <a:pPr marL="0" lvl="0" indent="0" algn="l" rtl="0">
              <a:lnSpc>
                <a:spcPct val="100000"/>
              </a:lnSpc>
              <a:spcBef>
                <a:spcPts val="0"/>
              </a:spcBef>
              <a:spcAft>
                <a:spcPts val="0"/>
              </a:spcAft>
              <a:buSzPts val="1800"/>
              <a:buNone/>
            </a:pPr>
            <a:r>
              <a:rPr lang="en"/>
              <a:t> </a:t>
            </a:r>
            <a:endParaRPr/>
          </a:p>
        </p:txBody>
      </p:sp>
      <p:sp>
        <p:nvSpPr>
          <p:cNvPr id="456" name="Google Shape;456;p13"/>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Express JS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460"/>
        <p:cNvGrpSpPr/>
        <p:nvPr/>
      </p:nvGrpSpPr>
      <p:grpSpPr>
        <a:xfrm>
          <a:off x="0" y="0"/>
          <a:ext cx="0" cy="0"/>
          <a:chOff x="0" y="0"/>
          <a:chExt cx="0" cy="0"/>
        </a:xfrm>
      </p:grpSpPr>
      <p:sp>
        <p:nvSpPr>
          <p:cNvPr id="461" name="Google Shape;461;p14"/>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Web Service</a:t>
            </a:r>
            <a:endParaRPr sz="2500" b="0" i="0" u="none" strike="noStrike" cap="none">
              <a:solidFill>
                <a:srgbClr val="FFFFFF"/>
              </a:solidFill>
              <a:latin typeface="Arial"/>
              <a:ea typeface="Arial"/>
              <a:cs typeface="Arial"/>
              <a:sym typeface="Arial"/>
            </a:endParaRPr>
          </a:p>
        </p:txBody>
      </p:sp>
      <p:sp>
        <p:nvSpPr>
          <p:cNvPr id="462" name="Google Shape;462;p14"/>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463" name="Google Shape;463;p14"/>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464" name="Google Shape;464;p14"/>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5"/>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#WebService</a:t>
            </a:r>
            <a:endParaRPr/>
          </a:p>
        </p:txBody>
      </p:sp>
      <p:sp>
        <p:nvSpPr>
          <p:cNvPr id="470" name="Google Shape;470;p15"/>
          <p:cNvSpPr txBox="1">
            <a:spLocks noGrp="1"/>
          </p:cNvSpPr>
          <p:nvPr>
            <p:ph type="body" idx="2"/>
          </p:nvPr>
        </p:nvSpPr>
        <p:spPr>
          <a:xfrm>
            <a:off x="451250" y="1529874"/>
            <a:ext cx="8214900" cy="24243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Web service is an application that contains a collection of databases and software or parts of software programs that are accessed remotely by devices with certain intermediaries. Through web services, it allows users to overcome problems in the form of interoperability and integrate different systems.</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a:t>In general, web services have a special feature in the form of a URL like a web. What makes the difference is the interaction provided by the web service itself. URLs in web services only contain a set of information, commands, and configurations (syntax that is useful for building certain functions of the application).</a:t>
            </a:r>
            <a:endParaRPr sz="1700"/>
          </a:p>
        </p:txBody>
      </p:sp>
      <p:sp>
        <p:nvSpPr>
          <p:cNvPr id="471" name="Google Shape;471;p15"/>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Web Service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6"/>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#RESTful API</a:t>
            </a:r>
            <a:endParaRPr/>
          </a:p>
        </p:txBody>
      </p:sp>
      <p:sp>
        <p:nvSpPr>
          <p:cNvPr id="477" name="Google Shape;477;p16"/>
          <p:cNvSpPr txBox="1">
            <a:spLocks noGrp="1"/>
          </p:cNvSpPr>
          <p:nvPr>
            <p:ph type="body" idx="2"/>
          </p:nvPr>
        </p:nvSpPr>
        <p:spPr>
          <a:xfrm>
            <a:off x="451250" y="1529874"/>
            <a:ext cx="8214900" cy="21627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A RESTful API is an interface used by two computer systems to exchange information securely over the internet. Most business applications must communicate with internal applications and other third parties to perform various tasks. For example, to generate monthly payslips, your internal account system must share data with your customer's banking system to automate billing and communicate with the internal timesheet application. RESTful APIs support this exchange of information because they follow secure, reliable and efficient software communication standards.</a:t>
            </a:r>
            <a:endParaRPr sz="1700"/>
          </a:p>
        </p:txBody>
      </p:sp>
      <p:sp>
        <p:nvSpPr>
          <p:cNvPr id="478" name="Google Shape;478;p16"/>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RESTful API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7"/>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#ResponseCode</a:t>
            </a:r>
            <a:endParaRPr/>
          </a:p>
        </p:txBody>
      </p:sp>
      <p:sp>
        <p:nvSpPr>
          <p:cNvPr id="484" name="Google Shape;484;p17"/>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HTTP Response Code</a:t>
            </a:r>
            <a:endParaRPr/>
          </a:p>
        </p:txBody>
      </p:sp>
      <p:pic>
        <p:nvPicPr>
          <p:cNvPr id="485" name="Google Shape;485;p17"/>
          <p:cNvPicPr preferRelativeResize="0"/>
          <p:nvPr/>
        </p:nvPicPr>
        <p:blipFill rotWithShape="1">
          <a:blip r:embed="rId3">
            <a:alphaModFix/>
          </a:blip>
          <a:srcRect/>
          <a:stretch/>
        </p:blipFill>
        <p:spPr>
          <a:xfrm>
            <a:off x="5706175" y="260875"/>
            <a:ext cx="2214600" cy="47994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8"/>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#URLDesign</a:t>
            </a:r>
            <a:endParaRPr/>
          </a:p>
        </p:txBody>
      </p:sp>
      <p:sp>
        <p:nvSpPr>
          <p:cNvPr id="491" name="Google Shape;491;p18"/>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URL Design</a:t>
            </a:r>
            <a:endParaRPr/>
          </a:p>
        </p:txBody>
      </p:sp>
      <p:pic>
        <p:nvPicPr>
          <p:cNvPr id="492" name="Google Shape;492;p18"/>
          <p:cNvPicPr preferRelativeResize="0"/>
          <p:nvPr/>
        </p:nvPicPr>
        <p:blipFill rotWithShape="1">
          <a:blip r:embed="rId3">
            <a:alphaModFix/>
          </a:blip>
          <a:srcRect/>
          <a:stretch/>
        </p:blipFill>
        <p:spPr>
          <a:xfrm>
            <a:off x="3371325" y="400925"/>
            <a:ext cx="5689999" cy="450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496"/>
        <p:cNvGrpSpPr/>
        <p:nvPr/>
      </p:nvGrpSpPr>
      <p:grpSpPr>
        <a:xfrm>
          <a:off x="0" y="0"/>
          <a:ext cx="0" cy="0"/>
          <a:chOff x="0" y="0"/>
          <a:chExt cx="0" cy="0"/>
        </a:xfrm>
      </p:grpSpPr>
      <p:sp>
        <p:nvSpPr>
          <p:cNvPr id="497" name="Google Shape;497;p19"/>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Cross-Origin Resource Sharing (CORS)</a:t>
            </a:r>
            <a:endParaRPr sz="2500" b="0" i="0" u="none" strike="noStrike" cap="none">
              <a:solidFill>
                <a:srgbClr val="FFFFFF"/>
              </a:solidFill>
              <a:latin typeface="Arial"/>
              <a:ea typeface="Arial"/>
              <a:cs typeface="Arial"/>
              <a:sym typeface="Arial"/>
            </a:endParaRPr>
          </a:p>
        </p:txBody>
      </p:sp>
      <p:sp>
        <p:nvSpPr>
          <p:cNvPr id="498" name="Google Shape;498;p19"/>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499" name="Google Shape;499;p19"/>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500" name="Google Shape;500;p19"/>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
          <p:cNvSpPr txBox="1">
            <a:spLocks noGrp="1"/>
          </p:cNvSpPr>
          <p:nvPr>
            <p:ph type="title"/>
          </p:nvPr>
        </p:nvSpPr>
        <p:spPr>
          <a:xfrm>
            <a:off x="334894" y="255197"/>
            <a:ext cx="82335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sz="2800">
                <a:solidFill>
                  <a:schemeClr val="accent1"/>
                </a:solidFill>
              </a:rPr>
              <a:t>Let me introduce myself</a:t>
            </a:r>
            <a:endParaRPr sz="2800">
              <a:solidFill>
                <a:schemeClr val="accent1"/>
              </a:solidFill>
            </a:endParaRPr>
          </a:p>
        </p:txBody>
      </p:sp>
      <p:sp>
        <p:nvSpPr>
          <p:cNvPr id="351" name="Google Shape;351;p2"/>
          <p:cNvSpPr/>
          <p:nvPr/>
        </p:nvSpPr>
        <p:spPr>
          <a:xfrm>
            <a:off x="2044243" y="28812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nvGrpSpPr>
          <p:cNvPr id="352" name="Google Shape;352;p2"/>
          <p:cNvGrpSpPr/>
          <p:nvPr/>
        </p:nvGrpSpPr>
        <p:grpSpPr>
          <a:xfrm>
            <a:off x="1112515" y="1178378"/>
            <a:ext cx="1795200" cy="750103"/>
            <a:chOff x="3674390" y="1157178"/>
            <a:chExt cx="1795200" cy="750103"/>
          </a:xfrm>
        </p:grpSpPr>
        <p:sp>
          <p:nvSpPr>
            <p:cNvPr id="353" name="Google Shape;353;p2"/>
            <p:cNvSpPr/>
            <p:nvPr/>
          </p:nvSpPr>
          <p:spPr>
            <a:xfrm>
              <a:off x="4254263" y="1386781"/>
              <a:ext cx="1214400" cy="52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74390" y="1157178"/>
              <a:ext cx="1795200" cy="556500"/>
            </a:xfrm>
            <a:prstGeom prst="roundRect">
              <a:avLst>
                <a:gd name="adj" fmla="val 13024"/>
              </a:avLst>
            </a:prstGeom>
            <a:solidFill>
              <a:srgbClr val="FFFFFF"/>
            </a:solidFill>
            <a:ln>
              <a:noFill/>
            </a:ln>
            <a:effectLst>
              <a:outerShdw blurRad="76200" rotWithShape="0">
                <a:srgbClr val="000000">
                  <a:alpha val="25098"/>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Arial"/>
                <a:buNone/>
              </a:pPr>
              <a:r>
                <a:rPr lang="en" sz="800" b="0" i="0" u="none" strike="noStrike" cap="none">
                  <a:solidFill>
                    <a:srgbClr val="1A1A1A"/>
                  </a:solidFill>
                  <a:latin typeface="Arial"/>
                  <a:ea typeface="Arial"/>
                  <a:cs typeface="Arial"/>
                  <a:sym typeface="Arial"/>
                </a:rPr>
                <a:t>Mercu Buana University</a:t>
              </a:r>
              <a:endParaRPr sz="400" b="0" i="0" u="none" strike="noStrike" cap="none">
                <a:solidFill>
                  <a:srgbClr val="000000"/>
                </a:solidFill>
                <a:latin typeface="Arial"/>
                <a:ea typeface="Arial"/>
                <a:cs typeface="Arial"/>
                <a:sym typeface="Arial"/>
              </a:endParaRPr>
            </a:p>
          </p:txBody>
        </p:sp>
        <p:sp>
          <p:nvSpPr>
            <p:cNvPr id="355" name="Google Shape;355;p2"/>
            <p:cNvSpPr/>
            <p:nvPr/>
          </p:nvSpPr>
          <p:spPr>
            <a:xfrm>
              <a:off x="5048696" y="1275943"/>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56" name="Google Shape;356;p2"/>
            <p:cNvSpPr/>
            <p:nvPr/>
          </p:nvSpPr>
          <p:spPr>
            <a:xfrm>
              <a:off x="5114207" y="1341987"/>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sp>
        <p:nvSpPr>
          <p:cNvPr id="357" name="Google Shape;357;p2"/>
          <p:cNvSpPr/>
          <p:nvPr/>
        </p:nvSpPr>
        <p:spPr>
          <a:xfrm>
            <a:off x="-16725" y="2087578"/>
            <a:ext cx="8925900" cy="287100"/>
          </a:xfrm>
          <a:prstGeom prst="rightArrow">
            <a:avLst>
              <a:gd name="adj1" fmla="val 93737"/>
              <a:gd name="adj2" fmla="val 4809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300" b="0" i="0" u="none" strike="noStrike" cap="none">
              <a:solidFill>
                <a:srgbClr val="FFFFFF"/>
              </a:solidFill>
              <a:latin typeface="Helvetica Neue"/>
              <a:ea typeface="Helvetica Neue"/>
              <a:cs typeface="Helvetica Neue"/>
              <a:sym typeface="Helvetica Neue"/>
            </a:endParaRPr>
          </a:p>
        </p:txBody>
      </p:sp>
      <p:sp>
        <p:nvSpPr>
          <p:cNvPr id="358" name="Google Shape;358;p2"/>
          <p:cNvSpPr/>
          <p:nvPr/>
        </p:nvSpPr>
        <p:spPr>
          <a:xfrm>
            <a:off x="1322707"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2021</a:t>
            </a:r>
            <a:endParaRPr sz="1200" b="1" i="0" u="none" strike="noStrike" cap="none">
              <a:solidFill>
                <a:srgbClr val="FFFFFF"/>
              </a:solidFill>
              <a:latin typeface="Arial"/>
              <a:ea typeface="Arial"/>
              <a:cs typeface="Arial"/>
              <a:sym typeface="Arial"/>
            </a:endParaRPr>
          </a:p>
        </p:txBody>
      </p:sp>
      <p:sp>
        <p:nvSpPr>
          <p:cNvPr id="359" name="Google Shape;359;p2"/>
          <p:cNvSpPr txBox="1"/>
          <p:nvPr/>
        </p:nvSpPr>
        <p:spPr>
          <a:xfrm>
            <a:off x="120125" y="1614100"/>
            <a:ext cx="1283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1"/>
                </a:solidFill>
                <a:latin typeface="Arial"/>
                <a:ea typeface="Arial"/>
                <a:cs typeface="Arial"/>
                <a:sym typeface="Arial"/>
              </a:rPr>
              <a:t>Education</a:t>
            </a:r>
            <a:endParaRPr sz="1300" b="0" i="0" u="none" strike="noStrike" cap="none">
              <a:solidFill>
                <a:schemeClr val="accent1"/>
              </a:solidFill>
              <a:latin typeface="Arial"/>
              <a:ea typeface="Arial"/>
              <a:cs typeface="Arial"/>
              <a:sym typeface="Arial"/>
            </a:endParaRPr>
          </a:p>
        </p:txBody>
      </p:sp>
      <p:sp>
        <p:nvSpPr>
          <p:cNvPr id="360" name="Google Shape;360;p2"/>
          <p:cNvSpPr txBox="1"/>
          <p:nvPr/>
        </p:nvSpPr>
        <p:spPr>
          <a:xfrm>
            <a:off x="120125" y="2491450"/>
            <a:ext cx="10686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1"/>
                </a:solidFill>
                <a:latin typeface="Arial"/>
                <a:ea typeface="Arial"/>
                <a:cs typeface="Arial"/>
                <a:sym typeface="Arial"/>
              </a:rPr>
              <a:t>Jobs</a:t>
            </a:r>
            <a:endParaRPr sz="1300" b="0" i="0" u="none" strike="noStrike" cap="none">
              <a:solidFill>
                <a:schemeClr val="accent1"/>
              </a:solidFill>
              <a:latin typeface="Arial"/>
              <a:ea typeface="Arial"/>
              <a:cs typeface="Arial"/>
              <a:sym typeface="Arial"/>
            </a:endParaRPr>
          </a:p>
        </p:txBody>
      </p:sp>
      <p:cxnSp>
        <p:nvCxnSpPr>
          <p:cNvPr id="361" name="Google Shape;361;p2"/>
          <p:cNvCxnSpPr>
            <a:stCxn id="358" idx="0"/>
          </p:cNvCxnSpPr>
          <p:nvPr/>
        </p:nvCxnSpPr>
        <p:spPr>
          <a:xfrm rot="10800000">
            <a:off x="1732657" y="1712102"/>
            <a:ext cx="8100" cy="360900"/>
          </a:xfrm>
          <a:prstGeom prst="straightConnector1">
            <a:avLst/>
          </a:prstGeom>
          <a:noFill/>
          <a:ln w="50800" cap="flat" cmpd="sng">
            <a:solidFill>
              <a:srgbClr val="9AA0A6"/>
            </a:solidFill>
            <a:prstDash val="solid"/>
            <a:miter lim="400000"/>
            <a:headEnd type="none" w="sm" len="sm"/>
            <a:tailEnd type="none" w="sm" len="sm"/>
          </a:ln>
        </p:spPr>
      </p:cxnSp>
      <p:sp>
        <p:nvSpPr>
          <p:cNvPr id="362" name="Google Shape;362;p2"/>
          <p:cNvSpPr/>
          <p:nvPr/>
        </p:nvSpPr>
        <p:spPr>
          <a:xfrm>
            <a:off x="7133834" y="2832188"/>
            <a:ext cx="1874700" cy="573600"/>
          </a:xfrm>
          <a:prstGeom prst="roundRect">
            <a:avLst>
              <a:gd name="adj" fmla="val 12405"/>
            </a:avLst>
          </a:prstGeom>
          <a:solidFill>
            <a:srgbClr val="FFFFFF"/>
          </a:solidFill>
          <a:ln>
            <a:noFill/>
          </a:ln>
          <a:effectLst>
            <a:outerShdw blurRad="76200" rotWithShape="0">
              <a:srgbClr val="000000">
                <a:alpha val="25098"/>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Back-End Developer</a:t>
            </a:r>
            <a:endParaRPr sz="900" b="0" i="0" u="none" strike="noStrike" cap="none">
              <a:solidFill>
                <a:srgbClr val="1A1A1A"/>
              </a:solidFill>
              <a:latin typeface="Arial"/>
              <a:ea typeface="Arial"/>
              <a:cs typeface="Arial"/>
              <a:sym typeface="Arial"/>
            </a:endParaRPr>
          </a:p>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(Appsensi)</a:t>
            </a:r>
            <a:endParaRPr sz="900" b="0" i="0" u="none" strike="noStrike" cap="none">
              <a:solidFill>
                <a:srgbClr val="1A1A1A"/>
              </a:solidFill>
              <a:latin typeface="Arial"/>
              <a:ea typeface="Arial"/>
              <a:cs typeface="Arial"/>
              <a:sym typeface="Arial"/>
            </a:endParaRPr>
          </a:p>
        </p:txBody>
      </p:sp>
      <p:sp>
        <p:nvSpPr>
          <p:cNvPr id="363" name="Google Shape;363;p2"/>
          <p:cNvSpPr/>
          <p:nvPr/>
        </p:nvSpPr>
        <p:spPr>
          <a:xfrm>
            <a:off x="8597727" y="2985635"/>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4" name="Google Shape;364;p2"/>
          <p:cNvSpPr/>
          <p:nvPr/>
        </p:nvSpPr>
        <p:spPr>
          <a:xfrm>
            <a:off x="8665368" y="3053371"/>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cxnSp>
        <p:nvCxnSpPr>
          <p:cNvPr id="365" name="Google Shape;365;p2"/>
          <p:cNvCxnSpPr>
            <a:endCxn id="358" idx="2"/>
          </p:cNvCxnSpPr>
          <p:nvPr/>
        </p:nvCxnSpPr>
        <p:spPr>
          <a:xfrm rot="10800000" flipH="1">
            <a:off x="1732357" y="2389202"/>
            <a:ext cx="8400" cy="498300"/>
          </a:xfrm>
          <a:prstGeom prst="straightConnector1">
            <a:avLst/>
          </a:prstGeom>
          <a:noFill/>
          <a:ln w="50800" cap="flat" cmpd="sng">
            <a:solidFill>
              <a:srgbClr val="9AA0A6"/>
            </a:solidFill>
            <a:prstDash val="solid"/>
            <a:miter lim="400000"/>
            <a:headEnd type="none" w="sm" len="sm"/>
            <a:tailEnd type="none" w="sm" len="sm"/>
          </a:ln>
        </p:spPr>
      </p:cxnSp>
      <p:grpSp>
        <p:nvGrpSpPr>
          <p:cNvPr id="366" name="Google Shape;366;p2"/>
          <p:cNvGrpSpPr/>
          <p:nvPr/>
        </p:nvGrpSpPr>
        <p:grpSpPr>
          <a:xfrm>
            <a:off x="615584" y="2835563"/>
            <a:ext cx="1874700" cy="573600"/>
            <a:chOff x="1072784" y="2835563"/>
            <a:chExt cx="1874700" cy="573600"/>
          </a:xfrm>
        </p:grpSpPr>
        <p:sp>
          <p:nvSpPr>
            <p:cNvPr id="367" name="Google Shape;367;p2"/>
            <p:cNvSpPr/>
            <p:nvPr/>
          </p:nvSpPr>
          <p:spPr>
            <a:xfrm>
              <a:off x="1072784" y="2835563"/>
              <a:ext cx="1874700" cy="573600"/>
            </a:xfrm>
            <a:prstGeom prst="roundRect">
              <a:avLst>
                <a:gd name="adj" fmla="val 12405"/>
              </a:avLst>
            </a:prstGeom>
            <a:solidFill>
              <a:srgbClr val="FFFFFF"/>
            </a:solidFill>
            <a:ln>
              <a:noFill/>
            </a:ln>
            <a:effectLst>
              <a:outerShdw blurRad="76200" rotWithShape="0">
                <a:srgbClr val="000000">
                  <a:alpha val="25098"/>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Co-Founder &amp; CTO</a:t>
              </a:r>
              <a:endParaRPr sz="900" b="0" i="0" u="none" strike="noStrike" cap="none">
                <a:solidFill>
                  <a:srgbClr val="1A1A1A"/>
                </a:solidFill>
                <a:latin typeface="Arial"/>
                <a:ea typeface="Arial"/>
                <a:cs typeface="Arial"/>
                <a:sym typeface="Arial"/>
              </a:endParaRPr>
            </a:p>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(Afaslearn)</a:t>
              </a:r>
              <a:endParaRPr sz="900" b="0" i="0" u="none" strike="noStrike" cap="none">
                <a:solidFill>
                  <a:srgbClr val="1A1A1A"/>
                </a:solidFill>
                <a:latin typeface="Arial"/>
                <a:ea typeface="Arial"/>
                <a:cs typeface="Arial"/>
                <a:sym typeface="Arial"/>
              </a:endParaRPr>
            </a:p>
          </p:txBody>
        </p:sp>
        <p:sp>
          <p:nvSpPr>
            <p:cNvPr id="368" name="Google Shape;368;p2"/>
            <p:cNvSpPr/>
            <p:nvPr/>
          </p:nvSpPr>
          <p:spPr>
            <a:xfrm>
              <a:off x="2536677" y="2989010"/>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69" name="Google Shape;369;p2"/>
            <p:cNvSpPr/>
            <p:nvPr/>
          </p:nvSpPr>
          <p:spPr>
            <a:xfrm>
              <a:off x="2604318" y="30567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sp>
        <p:nvSpPr>
          <p:cNvPr id="370" name="Google Shape;370;p2"/>
          <p:cNvSpPr txBox="1"/>
          <p:nvPr/>
        </p:nvSpPr>
        <p:spPr>
          <a:xfrm>
            <a:off x="3755425" y="2046475"/>
            <a:ext cx="3000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2022</a:t>
            </a:r>
            <a:endParaRPr sz="1400" b="0" i="0" u="none" strike="noStrike" cap="none">
              <a:solidFill>
                <a:srgbClr val="000000"/>
              </a:solidFill>
              <a:latin typeface="Arial"/>
              <a:ea typeface="Arial"/>
              <a:cs typeface="Arial"/>
              <a:sym typeface="Arial"/>
            </a:endParaRPr>
          </a:p>
        </p:txBody>
      </p:sp>
      <p:cxnSp>
        <p:nvCxnSpPr>
          <p:cNvPr id="371" name="Google Shape;371;p2"/>
          <p:cNvCxnSpPr/>
          <p:nvPr/>
        </p:nvCxnSpPr>
        <p:spPr>
          <a:xfrm rot="10800000">
            <a:off x="5317775" y="2389350"/>
            <a:ext cx="5400" cy="335400"/>
          </a:xfrm>
          <a:prstGeom prst="straightConnector1">
            <a:avLst/>
          </a:prstGeom>
          <a:noFill/>
          <a:ln w="50800" cap="flat" cmpd="sng">
            <a:solidFill>
              <a:srgbClr val="9AA0A6"/>
            </a:solidFill>
            <a:prstDash val="solid"/>
            <a:miter lim="400000"/>
            <a:headEnd type="none" w="sm" len="sm"/>
            <a:tailEnd type="none" w="sm" len="sm"/>
          </a:ln>
        </p:spPr>
      </p:cxnSp>
      <p:cxnSp>
        <p:nvCxnSpPr>
          <p:cNvPr id="372" name="Google Shape;372;p2"/>
          <p:cNvCxnSpPr/>
          <p:nvPr/>
        </p:nvCxnSpPr>
        <p:spPr>
          <a:xfrm rot="10800000" flipH="1">
            <a:off x="3213850" y="2717725"/>
            <a:ext cx="2167500" cy="6900"/>
          </a:xfrm>
          <a:prstGeom prst="straightConnector1">
            <a:avLst/>
          </a:prstGeom>
          <a:noFill/>
          <a:ln w="50800" cap="flat" cmpd="sng">
            <a:solidFill>
              <a:srgbClr val="9AA0A6"/>
            </a:solidFill>
            <a:prstDash val="solid"/>
            <a:miter lim="400000"/>
            <a:headEnd type="none" w="sm" len="sm"/>
            <a:tailEnd type="none" w="sm" len="sm"/>
          </a:ln>
        </p:spPr>
      </p:cxnSp>
      <p:cxnSp>
        <p:nvCxnSpPr>
          <p:cNvPr id="373" name="Google Shape;373;p2"/>
          <p:cNvCxnSpPr/>
          <p:nvPr/>
        </p:nvCxnSpPr>
        <p:spPr>
          <a:xfrm>
            <a:off x="5347350" y="2717825"/>
            <a:ext cx="3424200" cy="7200"/>
          </a:xfrm>
          <a:prstGeom prst="straightConnector1">
            <a:avLst/>
          </a:prstGeom>
          <a:noFill/>
          <a:ln w="50800" cap="flat" cmpd="sng">
            <a:solidFill>
              <a:srgbClr val="9AA0A6"/>
            </a:solidFill>
            <a:prstDash val="solid"/>
            <a:miter lim="400000"/>
            <a:headEnd type="none" w="sm" len="sm"/>
            <a:tailEnd type="none" w="sm" len="sm"/>
          </a:ln>
        </p:spPr>
      </p:cxnSp>
      <p:sp>
        <p:nvSpPr>
          <p:cNvPr id="374" name="Google Shape;374;p2"/>
          <p:cNvSpPr/>
          <p:nvPr/>
        </p:nvSpPr>
        <p:spPr>
          <a:xfrm>
            <a:off x="4490468" y="289759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nvGrpSpPr>
          <p:cNvPr id="375" name="Google Shape;375;p2"/>
          <p:cNvGrpSpPr/>
          <p:nvPr/>
        </p:nvGrpSpPr>
        <p:grpSpPr>
          <a:xfrm>
            <a:off x="2680809" y="2851913"/>
            <a:ext cx="1874700" cy="573600"/>
            <a:chOff x="1072784" y="2835563"/>
            <a:chExt cx="1874700" cy="573600"/>
          </a:xfrm>
        </p:grpSpPr>
        <p:sp>
          <p:nvSpPr>
            <p:cNvPr id="376" name="Google Shape;376;p2"/>
            <p:cNvSpPr/>
            <p:nvPr/>
          </p:nvSpPr>
          <p:spPr>
            <a:xfrm>
              <a:off x="1072784" y="2835563"/>
              <a:ext cx="1874700" cy="573600"/>
            </a:xfrm>
            <a:prstGeom prst="roundRect">
              <a:avLst>
                <a:gd name="adj" fmla="val 12405"/>
              </a:avLst>
            </a:prstGeom>
            <a:solidFill>
              <a:srgbClr val="FFFFFF"/>
            </a:solidFill>
            <a:ln>
              <a:noFill/>
            </a:ln>
            <a:effectLst>
              <a:outerShdw blurRad="76200" rotWithShape="0">
                <a:srgbClr val="000000">
                  <a:alpha val="25098"/>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Back-End Developer</a:t>
              </a:r>
              <a:endParaRPr sz="900" b="0" i="0" u="none" strike="noStrike" cap="none">
                <a:solidFill>
                  <a:srgbClr val="1A1A1A"/>
                </a:solidFill>
                <a:latin typeface="Arial"/>
                <a:ea typeface="Arial"/>
                <a:cs typeface="Arial"/>
                <a:sym typeface="Arial"/>
              </a:endParaRPr>
            </a:p>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(Workslab ID)</a:t>
              </a:r>
              <a:endParaRPr sz="900" b="0" i="0" u="none" strike="noStrike" cap="none">
                <a:solidFill>
                  <a:srgbClr val="1A1A1A"/>
                </a:solidFill>
                <a:latin typeface="Arial"/>
                <a:ea typeface="Arial"/>
                <a:cs typeface="Arial"/>
                <a:sym typeface="Arial"/>
              </a:endParaRPr>
            </a:p>
          </p:txBody>
        </p:sp>
        <p:sp>
          <p:nvSpPr>
            <p:cNvPr id="377" name="Google Shape;377;p2"/>
            <p:cNvSpPr/>
            <p:nvPr/>
          </p:nvSpPr>
          <p:spPr>
            <a:xfrm>
              <a:off x="2536677" y="2989010"/>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78" name="Google Shape;378;p2"/>
            <p:cNvSpPr/>
            <p:nvPr/>
          </p:nvSpPr>
          <p:spPr>
            <a:xfrm>
              <a:off x="2604318" y="30567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grpSp>
        <p:nvGrpSpPr>
          <p:cNvPr id="379" name="Google Shape;379;p2"/>
          <p:cNvGrpSpPr/>
          <p:nvPr/>
        </p:nvGrpSpPr>
        <p:grpSpPr>
          <a:xfrm>
            <a:off x="4678863" y="2851925"/>
            <a:ext cx="2331600" cy="573600"/>
            <a:chOff x="615813" y="2835575"/>
            <a:chExt cx="2331600" cy="573600"/>
          </a:xfrm>
        </p:grpSpPr>
        <p:sp>
          <p:nvSpPr>
            <p:cNvPr id="380" name="Google Shape;380;p2"/>
            <p:cNvSpPr/>
            <p:nvPr/>
          </p:nvSpPr>
          <p:spPr>
            <a:xfrm>
              <a:off x="615813" y="2835575"/>
              <a:ext cx="2331600" cy="573600"/>
            </a:xfrm>
            <a:prstGeom prst="roundRect">
              <a:avLst>
                <a:gd name="adj" fmla="val 12405"/>
              </a:avLst>
            </a:prstGeom>
            <a:solidFill>
              <a:srgbClr val="FFFFFF"/>
            </a:solidFill>
            <a:ln>
              <a:noFill/>
            </a:ln>
            <a:effectLst>
              <a:outerShdw blurRad="76200" rotWithShape="0">
                <a:srgbClr val="000000">
                  <a:alpha val="25098"/>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Instructor Back-End Developer</a:t>
              </a:r>
              <a:endParaRPr sz="900" b="0" i="0" u="none" strike="noStrike" cap="none">
                <a:solidFill>
                  <a:srgbClr val="1A1A1A"/>
                </a:solidFill>
                <a:latin typeface="Arial"/>
                <a:ea typeface="Arial"/>
                <a:cs typeface="Arial"/>
                <a:sym typeface="Arial"/>
              </a:endParaRPr>
            </a:p>
            <a:p>
              <a:pPr marL="0" marR="0" lvl="0" indent="0" algn="l" rtl="0">
                <a:lnSpc>
                  <a:spcPct val="90000"/>
                </a:lnSpc>
                <a:spcBef>
                  <a:spcPts val="0"/>
                </a:spcBef>
                <a:spcAft>
                  <a:spcPts val="0"/>
                </a:spcAft>
                <a:buClr>
                  <a:srgbClr val="1A1A1A"/>
                </a:buClr>
                <a:buSzPts val="900"/>
                <a:buFont typeface="Arial"/>
                <a:buNone/>
              </a:pPr>
              <a:r>
                <a:rPr lang="en" sz="900" b="0" i="0" u="none" strike="noStrike" cap="none">
                  <a:solidFill>
                    <a:srgbClr val="1A1A1A"/>
                  </a:solidFill>
                  <a:latin typeface="Arial"/>
                  <a:ea typeface="Arial"/>
                  <a:cs typeface="Arial"/>
                  <a:sym typeface="Arial"/>
                </a:rPr>
                <a:t>(Vocasia)</a:t>
              </a:r>
              <a:endParaRPr sz="900" b="0" i="0" u="none" strike="noStrike" cap="none">
                <a:solidFill>
                  <a:srgbClr val="1A1A1A"/>
                </a:solidFill>
                <a:latin typeface="Arial"/>
                <a:ea typeface="Arial"/>
                <a:cs typeface="Arial"/>
                <a:sym typeface="Arial"/>
              </a:endParaRPr>
            </a:p>
          </p:txBody>
        </p:sp>
        <p:sp>
          <p:nvSpPr>
            <p:cNvPr id="381" name="Google Shape;381;p2"/>
            <p:cNvSpPr/>
            <p:nvPr/>
          </p:nvSpPr>
          <p:spPr>
            <a:xfrm>
              <a:off x="2536677" y="2989010"/>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82" name="Google Shape;382;p2"/>
            <p:cNvSpPr/>
            <p:nvPr/>
          </p:nvSpPr>
          <p:spPr>
            <a:xfrm>
              <a:off x="2604318" y="30567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Arial"/>
                <a:buNone/>
              </a:pPr>
              <a:endParaRPr sz="1100" b="0" i="0" u="none" strike="noStrike" cap="none">
                <a:solidFill>
                  <a:srgbClr val="999999"/>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0"/>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#CORS #CrossOriginResourceSharing</a:t>
            </a:r>
            <a:endParaRPr/>
          </a:p>
        </p:txBody>
      </p:sp>
      <p:sp>
        <p:nvSpPr>
          <p:cNvPr id="506" name="Google Shape;506;p20"/>
          <p:cNvSpPr txBox="1">
            <a:spLocks noGrp="1"/>
          </p:cNvSpPr>
          <p:nvPr>
            <p:ph type="body" idx="2"/>
          </p:nvPr>
        </p:nvSpPr>
        <p:spPr>
          <a:xfrm>
            <a:off x="451250" y="1529874"/>
            <a:ext cx="8214900" cy="19008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Cross-Origin Resource Sharing (CORS) is an HTTP-header based mechanism that allows a server to indicate any origins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sz="1700"/>
          </a:p>
        </p:txBody>
      </p:sp>
      <p:sp>
        <p:nvSpPr>
          <p:cNvPr id="507" name="Google Shape;507;p20"/>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Cross-Origin Resource Sharing (CORS)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21"/>
          <p:cNvPicPr preferRelativeResize="0"/>
          <p:nvPr/>
        </p:nvPicPr>
        <p:blipFill rotWithShape="1">
          <a:blip r:embed="rId3">
            <a:alphaModFix/>
          </a:blip>
          <a:srcRect/>
          <a:stretch/>
        </p:blipFill>
        <p:spPr>
          <a:xfrm>
            <a:off x="1296650" y="326750"/>
            <a:ext cx="6898101" cy="393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516"/>
        <p:cNvGrpSpPr/>
        <p:nvPr/>
      </p:nvGrpSpPr>
      <p:grpSpPr>
        <a:xfrm>
          <a:off x="0" y="0"/>
          <a:ext cx="0" cy="0"/>
          <a:chOff x="0" y="0"/>
          <a:chExt cx="0" cy="0"/>
        </a:xfrm>
      </p:grpSpPr>
      <p:sp>
        <p:nvSpPr>
          <p:cNvPr id="517" name="Google Shape;517;p22"/>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Node Package Manager</a:t>
            </a:r>
            <a:endParaRPr sz="2500" b="0" i="0" u="none" strike="noStrike" cap="none">
              <a:solidFill>
                <a:srgbClr val="FFFFFF"/>
              </a:solidFill>
              <a:latin typeface="Arial"/>
              <a:ea typeface="Arial"/>
              <a:cs typeface="Arial"/>
              <a:sym typeface="Arial"/>
            </a:endParaRPr>
          </a:p>
        </p:txBody>
      </p:sp>
      <p:sp>
        <p:nvSpPr>
          <p:cNvPr id="518" name="Google Shape;518;p22"/>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519" name="Google Shape;519;p22"/>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520" name="Google Shape;520;p22"/>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3"/>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#NodePackageManager</a:t>
            </a:r>
            <a:endParaRPr/>
          </a:p>
        </p:txBody>
      </p:sp>
      <p:sp>
        <p:nvSpPr>
          <p:cNvPr id="526" name="Google Shape;526;p23"/>
          <p:cNvSpPr txBox="1">
            <a:spLocks noGrp="1"/>
          </p:cNvSpPr>
          <p:nvPr>
            <p:ph type="body" idx="2"/>
          </p:nvPr>
        </p:nvSpPr>
        <p:spPr>
          <a:xfrm>
            <a:off x="451250" y="1529874"/>
            <a:ext cx="8214900" cy="2685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Node Package Manager (NPM) is a package manager for JavaScript that can make it easier for us to manage packages available at</a:t>
            </a:r>
            <a:r>
              <a:rPr lang="en" sz="1700" b="1">
                <a:latin typeface="Open Sans"/>
                <a:ea typeface="Open Sans"/>
                <a:cs typeface="Open Sans"/>
                <a:sym typeface="Open Sans"/>
              </a:rPr>
              <a:t> https://www.npmjs.com. </a:t>
            </a:r>
            <a:r>
              <a:rPr lang="en" sz="1700"/>
              <a:t>NPM is a standard package manager provided by Node.js and is automatically installed when installing Node.js on our computers.</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a:t>Almost every popular programming language has its own package manager. Java has Maven and Gradle, PHP has Composer, and Python has pip. Then what about JavaScript? Of course JavaScript has too! NPM is a package manager that is widely used by JavaScript developers in managing packages. In addition to NPM there is also a Yarn Package Manager.</a:t>
            </a:r>
            <a:endParaRPr sz="1700"/>
          </a:p>
        </p:txBody>
      </p:sp>
      <p:sp>
        <p:nvSpPr>
          <p:cNvPr id="527" name="Google Shape;527;p23"/>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Node Package Manager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24"/>
          <p:cNvPicPr preferRelativeResize="0"/>
          <p:nvPr/>
        </p:nvPicPr>
        <p:blipFill rotWithShape="1">
          <a:blip r:embed="rId3">
            <a:alphaModFix/>
          </a:blip>
          <a:srcRect/>
          <a:stretch/>
        </p:blipFill>
        <p:spPr>
          <a:xfrm>
            <a:off x="3314700" y="217700"/>
            <a:ext cx="5247450" cy="4232950"/>
          </a:xfrm>
          <a:prstGeom prst="rect">
            <a:avLst/>
          </a:prstGeom>
          <a:noFill/>
          <a:ln>
            <a:noFill/>
          </a:ln>
        </p:spPr>
      </p:pic>
      <p:sp>
        <p:nvSpPr>
          <p:cNvPr id="533" name="Google Shape;533;p24"/>
          <p:cNvSpPr txBox="1"/>
          <p:nvPr/>
        </p:nvSpPr>
        <p:spPr>
          <a:xfrm>
            <a:off x="381000" y="914400"/>
            <a:ext cx="3009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1"/>
                </a:solidFill>
                <a:latin typeface="Roboto Mono"/>
                <a:ea typeface="Roboto Mono"/>
                <a:cs typeface="Roboto Mono"/>
                <a:sym typeface="Roboto Mono"/>
              </a:rPr>
              <a:t>Let’s talk more about Node Package Manager!!!</a:t>
            </a:r>
            <a:endParaRPr sz="1500" b="0" i="0" u="none" strike="noStrike" cap="none">
              <a:solidFill>
                <a:schemeClr val="accent1"/>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537"/>
        <p:cNvGrpSpPr/>
        <p:nvPr/>
      </p:nvGrpSpPr>
      <p:grpSpPr>
        <a:xfrm>
          <a:off x="0" y="0"/>
          <a:ext cx="0" cy="0"/>
          <a:chOff x="0" y="0"/>
          <a:chExt cx="0" cy="0"/>
        </a:xfrm>
      </p:grpSpPr>
      <p:sp>
        <p:nvSpPr>
          <p:cNvPr id="538" name="Google Shape;538;p25"/>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Firebase</a:t>
            </a:r>
            <a:endParaRPr sz="2500" b="0" i="0" u="none" strike="noStrike" cap="none">
              <a:solidFill>
                <a:srgbClr val="FFFFFF"/>
              </a:solidFill>
              <a:latin typeface="Arial"/>
              <a:ea typeface="Arial"/>
              <a:cs typeface="Arial"/>
              <a:sym typeface="Arial"/>
            </a:endParaRPr>
          </a:p>
        </p:txBody>
      </p:sp>
      <p:sp>
        <p:nvSpPr>
          <p:cNvPr id="539" name="Google Shape;539;p25"/>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540" name="Google Shape;540;p25"/>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541" name="Google Shape;541;p25"/>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6"/>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#Firebase #Firestore #Spark #Blaze</a:t>
            </a:r>
            <a:endParaRPr/>
          </a:p>
        </p:txBody>
      </p:sp>
      <p:sp>
        <p:nvSpPr>
          <p:cNvPr id="547" name="Google Shape;547;p26"/>
          <p:cNvSpPr txBox="1">
            <a:spLocks noGrp="1"/>
          </p:cNvSpPr>
          <p:nvPr>
            <p:ph type="body" idx="2"/>
          </p:nvPr>
        </p:nvSpPr>
        <p:spPr>
          <a:xfrm>
            <a:off x="451250" y="1529874"/>
            <a:ext cx="8214900" cy="2685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Firebase is a service from Google to provide convenience and even make it easier for application developers to develop their applications. Firebase aka BaaS (Backend as a Service) is a solution offered by Google to speed up developer work.</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a:t>Backend as a Service itself is a category of cloud services that manages the backend of applications. This means that Firebase as BaaS will take care of everything regarding the backend such as databases, authentication, hosting, APIs and others.</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a:t>With Firebase, developers can focus more on building the front-end of the app. Because, the backend side will be done using Firebase more practically.</a:t>
            </a:r>
            <a:endParaRPr sz="1700"/>
          </a:p>
        </p:txBody>
      </p:sp>
      <p:sp>
        <p:nvSpPr>
          <p:cNvPr id="548" name="Google Shape;548;p26"/>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Firebase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27"/>
          <p:cNvPicPr preferRelativeResize="0"/>
          <p:nvPr/>
        </p:nvPicPr>
        <p:blipFill rotWithShape="1">
          <a:blip r:embed="rId3">
            <a:alphaModFix/>
          </a:blip>
          <a:srcRect/>
          <a:stretch/>
        </p:blipFill>
        <p:spPr>
          <a:xfrm>
            <a:off x="539750" y="141575"/>
            <a:ext cx="806450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557"/>
        <p:cNvGrpSpPr/>
        <p:nvPr/>
      </p:nvGrpSpPr>
      <p:grpSpPr>
        <a:xfrm>
          <a:off x="0" y="0"/>
          <a:ext cx="0" cy="0"/>
          <a:chOff x="0" y="0"/>
          <a:chExt cx="0" cy="0"/>
        </a:xfrm>
      </p:grpSpPr>
      <p:sp>
        <p:nvSpPr>
          <p:cNvPr id="558" name="Google Shape;558;p28"/>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Postman</a:t>
            </a:r>
            <a:endParaRPr sz="2500" b="0" i="0" u="none" strike="noStrike" cap="none">
              <a:solidFill>
                <a:srgbClr val="FFFFFF"/>
              </a:solidFill>
              <a:latin typeface="Arial"/>
              <a:ea typeface="Arial"/>
              <a:cs typeface="Arial"/>
              <a:sym typeface="Arial"/>
            </a:endParaRPr>
          </a:p>
        </p:txBody>
      </p:sp>
      <p:sp>
        <p:nvSpPr>
          <p:cNvPr id="559" name="Google Shape;559;p28"/>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560" name="Google Shape;560;p28"/>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561" name="Google Shape;561;p28"/>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9"/>
          <p:cNvSpPr txBox="1">
            <a:spLocks noGrp="1"/>
          </p:cNvSpPr>
          <p:nvPr>
            <p:ph type="body" idx="2"/>
          </p:nvPr>
        </p:nvSpPr>
        <p:spPr>
          <a:xfrm>
            <a:off x="526050" y="1044075"/>
            <a:ext cx="5106300" cy="1639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Sorry, not this one</a:t>
            </a:r>
            <a:endParaRPr sz="1700"/>
          </a:p>
          <a:p>
            <a:pPr marL="0" lvl="0" indent="0" algn="l" rtl="0">
              <a:lnSpc>
                <a:spcPct val="100000"/>
              </a:lnSpc>
              <a:spcBef>
                <a:spcPts val="0"/>
              </a:spcBef>
              <a:spcAft>
                <a:spcPts val="0"/>
              </a:spcAft>
              <a:buSzPts val="1800"/>
              <a:buNone/>
            </a:pPr>
            <a:r>
              <a:rPr lang="en" sz="1700"/>
              <a:t>I mean postman for RESTful API design</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b="1">
                <a:latin typeface="Open Sans"/>
                <a:ea typeface="Open Sans"/>
                <a:cs typeface="Open Sans"/>
                <a:sym typeface="Open Sans"/>
              </a:rPr>
              <a:t>Well.. I’m just kidding :D</a:t>
            </a:r>
            <a:endParaRPr sz="1700" b="1">
              <a:latin typeface="Open Sans"/>
              <a:ea typeface="Open Sans"/>
              <a:cs typeface="Open Sans"/>
              <a:sym typeface="Open Sans"/>
            </a:endParaRPr>
          </a:p>
          <a:p>
            <a:pPr marL="0" lvl="0" indent="0" algn="l" rtl="0">
              <a:lnSpc>
                <a:spcPct val="100000"/>
              </a:lnSpc>
              <a:spcBef>
                <a:spcPts val="0"/>
              </a:spcBef>
              <a:spcAft>
                <a:spcPts val="0"/>
              </a:spcAft>
              <a:buSzPts val="1800"/>
              <a:buNone/>
            </a:pPr>
            <a:endParaRPr sz="1700" b="1">
              <a:latin typeface="Open Sans"/>
              <a:ea typeface="Open Sans"/>
              <a:cs typeface="Open Sans"/>
              <a:sym typeface="Open Sans"/>
            </a:endParaRPr>
          </a:p>
          <a:p>
            <a:pPr marL="0" lvl="0" indent="0" algn="l" rtl="0">
              <a:lnSpc>
                <a:spcPct val="100000"/>
              </a:lnSpc>
              <a:spcBef>
                <a:spcPts val="0"/>
              </a:spcBef>
              <a:spcAft>
                <a:spcPts val="0"/>
              </a:spcAft>
              <a:buSzPts val="1800"/>
              <a:buNone/>
            </a:pPr>
            <a:r>
              <a:rPr lang="en" sz="1700"/>
              <a:t>Let discuss about the real Postman!</a:t>
            </a:r>
            <a:endParaRPr sz="1700"/>
          </a:p>
        </p:txBody>
      </p:sp>
      <p:pic>
        <p:nvPicPr>
          <p:cNvPr id="567" name="Google Shape;567;p29"/>
          <p:cNvPicPr preferRelativeResize="0"/>
          <p:nvPr/>
        </p:nvPicPr>
        <p:blipFill>
          <a:blip r:embed="rId3">
            <a:alphaModFix/>
          </a:blip>
          <a:stretch>
            <a:fillRect/>
          </a:stretch>
        </p:blipFill>
        <p:spPr>
          <a:xfrm>
            <a:off x="5399600" y="141625"/>
            <a:ext cx="3032700" cy="442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386"/>
        <p:cNvGrpSpPr/>
        <p:nvPr/>
      </p:nvGrpSpPr>
      <p:grpSpPr>
        <a:xfrm>
          <a:off x="0" y="0"/>
          <a:ext cx="0" cy="0"/>
          <a:chOff x="0" y="0"/>
          <a:chExt cx="0" cy="0"/>
        </a:xfrm>
      </p:grpSpPr>
      <p:sp>
        <p:nvSpPr>
          <p:cNvPr id="387" name="Google Shape;387;p3"/>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Prerequisites</a:t>
            </a:r>
            <a:endParaRPr sz="2500" b="0" i="0" u="none" strike="noStrike" cap="none">
              <a:solidFill>
                <a:srgbClr val="FFFFFF"/>
              </a:solidFill>
              <a:latin typeface="Arial"/>
              <a:ea typeface="Arial"/>
              <a:cs typeface="Arial"/>
              <a:sym typeface="Arial"/>
            </a:endParaRPr>
          </a:p>
        </p:txBody>
      </p:sp>
      <p:sp>
        <p:nvSpPr>
          <p:cNvPr id="388" name="Google Shape;388;p3"/>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389" name="Google Shape;389;p3"/>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390" name="Google Shape;390;p3"/>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30"/>
          <p:cNvPicPr preferRelativeResize="0"/>
          <p:nvPr/>
        </p:nvPicPr>
        <p:blipFill rotWithShape="1">
          <a:blip r:embed="rId3">
            <a:alphaModFix/>
          </a:blip>
          <a:srcRect/>
          <a:stretch/>
        </p:blipFill>
        <p:spPr>
          <a:xfrm>
            <a:off x="65375" y="1024100"/>
            <a:ext cx="8839201" cy="2732117"/>
          </a:xfrm>
          <a:prstGeom prst="rect">
            <a:avLst/>
          </a:prstGeom>
          <a:noFill/>
          <a:ln>
            <a:noFill/>
          </a:ln>
        </p:spPr>
      </p:pic>
      <p:sp>
        <p:nvSpPr>
          <p:cNvPr id="573" name="Google Shape;573;p30"/>
          <p:cNvSpPr txBox="1"/>
          <p:nvPr/>
        </p:nvSpPr>
        <p:spPr>
          <a:xfrm>
            <a:off x="3192425" y="986600"/>
            <a:ext cx="52965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 sz="3500" b="0" i="0" u="none" strike="noStrike" cap="none">
                <a:solidFill>
                  <a:schemeClr val="dk1"/>
                </a:solidFill>
                <a:latin typeface="Arial"/>
                <a:ea typeface="Arial"/>
                <a:cs typeface="Arial"/>
                <a:sym typeface="Arial"/>
              </a:rPr>
              <a:t>Let’s talk about Postman!</a:t>
            </a:r>
            <a:endParaRPr sz="35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1"/>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#Postman #RESTful-API </a:t>
            </a:r>
            <a:endParaRPr/>
          </a:p>
        </p:txBody>
      </p:sp>
      <p:sp>
        <p:nvSpPr>
          <p:cNvPr id="579" name="Google Shape;579;p31"/>
          <p:cNvSpPr txBox="1">
            <a:spLocks noGrp="1"/>
          </p:cNvSpPr>
          <p:nvPr>
            <p:ph type="body" idx="2"/>
          </p:nvPr>
        </p:nvSpPr>
        <p:spPr>
          <a:xfrm>
            <a:off x="451250" y="1225074"/>
            <a:ext cx="8214900" cy="32094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1700"/>
              <a:t>Postman is a computer application used for API testing. Postman sends an API request to the web server and receives a response, whatever it is. No additional work or framework setup is required when sending and receiving requests in Postman. Widely used by Testers and Developers for better testing of apps. Easily integrates with your Continuous Integration (CI) &amp; Continuous Development Pipeline.</a:t>
            </a:r>
            <a:endParaRPr sz="1700"/>
          </a:p>
          <a:p>
            <a:pPr marL="0" lvl="0" indent="0" algn="l" rtl="0">
              <a:lnSpc>
                <a:spcPct val="100000"/>
              </a:lnSpc>
              <a:spcBef>
                <a:spcPts val="0"/>
              </a:spcBef>
              <a:spcAft>
                <a:spcPts val="0"/>
              </a:spcAft>
              <a:buSzPts val="1800"/>
              <a:buNone/>
            </a:pPr>
            <a:endParaRPr sz="1700"/>
          </a:p>
          <a:p>
            <a:pPr marL="0" lvl="0" indent="0" algn="l" rtl="0">
              <a:lnSpc>
                <a:spcPct val="100000"/>
              </a:lnSpc>
              <a:spcBef>
                <a:spcPts val="0"/>
              </a:spcBef>
              <a:spcAft>
                <a:spcPts val="0"/>
              </a:spcAft>
              <a:buSzPts val="1800"/>
              <a:buNone/>
            </a:pPr>
            <a:r>
              <a:rPr lang="en" sz="1700"/>
              <a:t>Postman with a number of features and ease of work, has been used by millions of testers. Using a simple and user-friendly interface, you can easily send a request, just fill in the required data, select the HTTP method and press the "Submit" button. Another of the most used features is Automation, which allows you to set up tests and write test suites.</a:t>
            </a:r>
            <a:endParaRPr sz="1700"/>
          </a:p>
        </p:txBody>
      </p:sp>
      <p:sp>
        <p:nvSpPr>
          <p:cNvPr id="580" name="Google Shape;580;p31"/>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Postman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84"/>
        <p:cNvGrpSpPr/>
        <p:nvPr/>
      </p:nvGrpSpPr>
      <p:grpSpPr>
        <a:xfrm>
          <a:off x="0" y="0"/>
          <a:ext cx="0" cy="0"/>
          <a:chOff x="0" y="0"/>
          <a:chExt cx="0" cy="0"/>
        </a:xfrm>
      </p:grpSpPr>
      <p:sp>
        <p:nvSpPr>
          <p:cNvPr id="585" name="Google Shape;585;p32"/>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Live Code</a:t>
            </a:r>
            <a:endParaRPr sz="2500" b="0" i="0" u="none" strike="noStrike" cap="none">
              <a:solidFill>
                <a:srgbClr val="FFFFFF"/>
              </a:solidFill>
              <a:latin typeface="Arial"/>
              <a:ea typeface="Arial"/>
              <a:cs typeface="Arial"/>
              <a:sym typeface="Arial"/>
            </a:endParaRPr>
          </a:p>
        </p:txBody>
      </p:sp>
      <p:sp>
        <p:nvSpPr>
          <p:cNvPr id="586" name="Google Shape;586;p32"/>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587" name="Google Shape;587;p32"/>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588" name="Google Shape;588;p32"/>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4"/>
          <p:cNvSpPr txBox="1">
            <a:spLocks noGrp="1"/>
          </p:cNvSpPr>
          <p:nvPr>
            <p:ph type="subTitle" idx="1"/>
          </p:nvPr>
        </p:nvSpPr>
        <p:spPr>
          <a:xfrm>
            <a:off x="410869" y="2622453"/>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#Code #LiveCodeSession</a:t>
            </a:r>
            <a:endParaRPr/>
          </a:p>
        </p:txBody>
      </p:sp>
      <p:sp>
        <p:nvSpPr>
          <p:cNvPr id="594" name="Google Shape;594;p34"/>
          <p:cNvSpPr txBox="1">
            <a:spLocks noGrp="1"/>
          </p:cNvSpPr>
          <p:nvPr>
            <p:ph type="title"/>
          </p:nvPr>
        </p:nvSpPr>
        <p:spPr>
          <a:xfrm>
            <a:off x="334894" y="1968022"/>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Let’s Code!!</a:t>
            </a:r>
            <a:endParaRPr/>
          </a:p>
        </p:txBody>
      </p:sp>
      <p:pic>
        <p:nvPicPr>
          <p:cNvPr id="595" name="Google Shape;595;p34"/>
          <p:cNvPicPr preferRelativeResize="0"/>
          <p:nvPr/>
        </p:nvPicPr>
        <p:blipFill rotWithShape="1">
          <a:blip r:embed="rId3">
            <a:alphaModFix/>
          </a:blip>
          <a:srcRect/>
          <a:stretch/>
        </p:blipFill>
        <p:spPr>
          <a:xfrm>
            <a:off x="584800" y="3291675"/>
            <a:ext cx="2707525" cy="836875"/>
          </a:xfrm>
          <a:prstGeom prst="rect">
            <a:avLst/>
          </a:prstGeom>
          <a:noFill/>
          <a:ln>
            <a:noFill/>
          </a:ln>
        </p:spPr>
      </p:pic>
      <p:pic>
        <p:nvPicPr>
          <p:cNvPr id="596" name="Google Shape;596;p34"/>
          <p:cNvPicPr preferRelativeResize="0"/>
          <p:nvPr/>
        </p:nvPicPr>
        <p:blipFill>
          <a:blip r:embed="rId4">
            <a:alphaModFix/>
          </a:blip>
          <a:stretch>
            <a:fillRect/>
          </a:stretch>
        </p:blipFill>
        <p:spPr>
          <a:xfrm>
            <a:off x="3565650" y="2919925"/>
            <a:ext cx="940800" cy="1291400"/>
          </a:xfrm>
          <a:prstGeom prst="rect">
            <a:avLst/>
          </a:prstGeom>
          <a:noFill/>
          <a:ln>
            <a:noFill/>
          </a:ln>
        </p:spPr>
      </p:pic>
      <p:pic>
        <p:nvPicPr>
          <p:cNvPr id="597" name="Google Shape;597;p34"/>
          <p:cNvPicPr preferRelativeResize="0"/>
          <p:nvPr/>
        </p:nvPicPr>
        <p:blipFill>
          <a:blip r:embed="rId5">
            <a:alphaModFix/>
          </a:blip>
          <a:stretch>
            <a:fillRect/>
          </a:stretch>
        </p:blipFill>
        <p:spPr>
          <a:xfrm>
            <a:off x="4779775" y="2851291"/>
            <a:ext cx="4129686" cy="1870047"/>
          </a:xfrm>
          <a:prstGeom prst="rect">
            <a:avLst/>
          </a:prstGeom>
          <a:noFill/>
          <a:ln>
            <a:noFill/>
          </a:ln>
        </p:spPr>
      </p:pic>
      <p:pic>
        <p:nvPicPr>
          <p:cNvPr id="598" name="Google Shape;598;p34"/>
          <p:cNvPicPr preferRelativeResize="0"/>
          <p:nvPr/>
        </p:nvPicPr>
        <p:blipFill>
          <a:blip r:embed="rId6">
            <a:alphaModFix/>
          </a:blip>
          <a:stretch>
            <a:fillRect/>
          </a:stretch>
        </p:blipFill>
        <p:spPr>
          <a:xfrm>
            <a:off x="410875" y="304800"/>
            <a:ext cx="1660491" cy="16632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02"/>
        <p:cNvGrpSpPr/>
        <p:nvPr/>
      </p:nvGrpSpPr>
      <p:grpSpPr>
        <a:xfrm>
          <a:off x="0" y="0"/>
          <a:ext cx="0" cy="0"/>
          <a:chOff x="0" y="0"/>
          <a:chExt cx="0" cy="0"/>
        </a:xfrm>
      </p:grpSpPr>
      <p:sp>
        <p:nvSpPr>
          <p:cNvPr id="603" name="Google Shape;603;g182f62b9267_0_644"/>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a:solidFill>
                  <a:srgbClr val="FFFFFF"/>
                </a:solidFill>
              </a:rPr>
              <a:t>Individual Project</a:t>
            </a:r>
            <a:endParaRPr sz="2500" b="0" i="0" u="none" strike="noStrike" cap="none">
              <a:solidFill>
                <a:srgbClr val="FFFFFF"/>
              </a:solidFill>
              <a:latin typeface="Arial"/>
              <a:ea typeface="Arial"/>
              <a:cs typeface="Arial"/>
              <a:sym typeface="Arial"/>
            </a:endParaRPr>
          </a:p>
        </p:txBody>
      </p:sp>
      <p:sp>
        <p:nvSpPr>
          <p:cNvPr id="604" name="Google Shape;604;g182f62b9267_0_644"/>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605" name="Google Shape;605;g182f62b9267_0_644"/>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606" name="Google Shape;606;g182f62b9267_0_644"/>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83823ab607_0_3"/>
          <p:cNvSpPr txBox="1">
            <a:spLocks noGrp="1"/>
          </p:cNvSpPr>
          <p:nvPr>
            <p:ph type="body" idx="2"/>
          </p:nvPr>
        </p:nvSpPr>
        <p:spPr>
          <a:xfrm>
            <a:off x="451250" y="158275"/>
            <a:ext cx="8214900" cy="45021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Unfortunately the project that we make is not perfect. There are still many improvements from the project!</a:t>
            </a:r>
            <a:endParaRPr sz="1600" b="1">
              <a:latin typeface="Open Sans"/>
              <a:ea typeface="Open Sans"/>
              <a:cs typeface="Open Sans"/>
              <a:sym typeface="Open Sans"/>
            </a:endParaRPr>
          </a:p>
          <a:p>
            <a:pPr marL="0" lvl="0" indent="0" algn="l" rtl="0">
              <a:lnSpc>
                <a:spcPct val="100000"/>
              </a:lnSpc>
              <a:spcBef>
                <a:spcPts val="0"/>
              </a:spcBef>
              <a:spcAft>
                <a:spcPts val="0"/>
              </a:spcAft>
              <a:buNone/>
            </a:pPr>
            <a:r>
              <a:rPr lang="en" sz="1600"/>
              <a:t>Please make improvements to the project, by following the criteria below:</a:t>
            </a:r>
            <a:endParaRPr sz="1600"/>
          </a:p>
          <a:p>
            <a:pPr marL="0" lvl="0" indent="0" algn="l" rtl="0">
              <a:spcBef>
                <a:spcPts val="0"/>
              </a:spcBef>
              <a:spcAft>
                <a:spcPts val="0"/>
              </a:spcAft>
              <a:buNone/>
            </a:pPr>
            <a:endParaRPr sz="1600" b="1">
              <a:latin typeface="Open Sans"/>
              <a:ea typeface="Open Sans"/>
              <a:cs typeface="Open Sans"/>
              <a:sym typeface="Open Sans"/>
            </a:endParaRPr>
          </a:p>
          <a:p>
            <a:pPr marL="0" lvl="0" indent="0" algn="l" rtl="0">
              <a:spcBef>
                <a:spcPts val="0"/>
              </a:spcBef>
              <a:spcAft>
                <a:spcPts val="0"/>
              </a:spcAft>
              <a:buNone/>
            </a:pPr>
            <a:r>
              <a:rPr lang="en" sz="1600"/>
              <a:t>1) When you want to update and the user is not found in firebase, give the output that the user is not found in the postman response. </a:t>
            </a:r>
            <a:r>
              <a:rPr lang="en" sz="1600" b="1">
                <a:latin typeface="Open Sans"/>
                <a:ea typeface="Open Sans"/>
                <a:cs typeface="Open Sans"/>
                <a:sym typeface="Open Sans"/>
              </a:rPr>
              <a:t>(Mandatory)</a:t>
            </a:r>
            <a:endParaRPr sz="1600" b="1">
              <a:latin typeface="Open Sans"/>
              <a:ea typeface="Open Sans"/>
              <a:cs typeface="Open Sans"/>
              <a:sym typeface="Open Sans"/>
            </a:endParaRPr>
          </a:p>
          <a:p>
            <a:pPr marL="0" lvl="0" indent="0" algn="l" rtl="0">
              <a:spcBef>
                <a:spcPts val="0"/>
              </a:spcBef>
              <a:spcAft>
                <a:spcPts val="0"/>
              </a:spcAft>
              <a:buNone/>
            </a:pPr>
            <a:endParaRPr sz="1600" b="1">
              <a:latin typeface="Open Sans"/>
              <a:ea typeface="Open Sans"/>
              <a:cs typeface="Open Sans"/>
              <a:sym typeface="Open Sans"/>
            </a:endParaRPr>
          </a:p>
          <a:p>
            <a:pPr marL="0" lvl="0" indent="0" algn="l" rtl="0">
              <a:spcBef>
                <a:spcPts val="0"/>
              </a:spcBef>
              <a:spcAft>
                <a:spcPts val="0"/>
              </a:spcAft>
              <a:buNone/>
            </a:pPr>
            <a:r>
              <a:rPr lang="en" sz="1600"/>
              <a:t>2) When you want to delete and the user is not found in firebase, give the output that the user is not found in the postman response. </a:t>
            </a:r>
            <a:r>
              <a:rPr lang="en" sz="1600" b="1">
                <a:latin typeface="Open Sans"/>
                <a:ea typeface="Open Sans"/>
                <a:cs typeface="Open Sans"/>
                <a:sym typeface="Open Sans"/>
              </a:rPr>
              <a:t>(Mandatory)</a:t>
            </a:r>
            <a:endParaRPr sz="1600" b="1">
              <a:latin typeface="Open Sans"/>
              <a:ea typeface="Open Sans"/>
              <a:cs typeface="Open Sans"/>
              <a:sym typeface="Open Sans"/>
            </a:endParaRPr>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r>
              <a:rPr lang="en" sz="1600"/>
              <a:t>3) Implement URL design on each endpoint following best practice guidelines. </a:t>
            </a:r>
            <a:r>
              <a:rPr lang="en" sz="1600" b="1">
                <a:latin typeface="Open Sans"/>
                <a:ea typeface="Open Sans"/>
                <a:cs typeface="Open Sans"/>
                <a:sym typeface="Open Sans"/>
              </a:rPr>
              <a:t>(Mandatory)</a:t>
            </a:r>
            <a:endParaRPr sz="1600" b="1">
              <a:latin typeface="Open Sans"/>
              <a:ea typeface="Open Sans"/>
              <a:cs typeface="Open Sans"/>
              <a:sym typeface="Open Sans"/>
            </a:endParaRPr>
          </a:p>
          <a:p>
            <a:pPr marL="0" lvl="0" indent="0" algn="l" rtl="0">
              <a:lnSpc>
                <a:spcPct val="100000"/>
              </a:lnSpc>
              <a:spcBef>
                <a:spcPts val="0"/>
              </a:spcBef>
              <a:spcAft>
                <a:spcPts val="0"/>
              </a:spcAft>
              <a:buNone/>
            </a:pPr>
            <a:endParaRPr sz="1600" b="1">
              <a:latin typeface="Open Sans"/>
              <a:ea typeface="Open Sans"/>
              <a:cs typeface="Open Sans"/>
              <a:sym typeface="Open Sans"/>
            </a:endParaRPr>
          </a:p>
          <a:p>
            <a:pPr marL="0" lvl="0" indent="0" algn="l" rtl="0">
              <a:lnSpc>
                <a:spcPct val="100000"/>
              </a:lnSpc>
              <a:spcBef>
                <a:spcPts val="0"/>
              </a:spcBef>
              <a:spcAft>
                <a:spcPts val="0"/>
              </a:spcAft>
              <a:buNone/>
            </a:pPr>
            <a:r>
              <a:rPr lang="en" sz="1600"/>
              <a:t>4. Get all data from Firebase </a:t>
            </a:r>
            <a:r>
              <a:rPr lang="en" sz="1600" b="1">
                <a:latin typeface="Open Sans"/>
                <a:ea typeface="Open Sans"/>
                <a:cs typeface="Open Sans"/>
                <a:sym typeface="Open Sans"/>
              </a:rPr>
              <a:t>(Mandatory)</a:t>
            </a:r>
            <a:endParaRPr sz="1600" b="1">
              <a:latin typeface="Open Sans"/>
              <a:ea typeface="Open Sans"/>
              <a:cs typeface="Open Sans"/>
              <a:sym typeface="Open Sans"/>
            </a:endParaRPr>
          </a:p>
          <a:p>
            <a:pPr marL="0" lvl="0" indent="0" algn="l" rtl="0">
              <a:lnSpc>
                <a:spcPct val="100000"/>
              </a:lnSpc>
              <a:spcBef>
                <a:spcPts val="0"/>
              </a:spcBef>
              <a:spcAft>
                <a:spcPts val="0"/>
              </a:spcAft>
              <a:buNone/>
            </a:pPr>
            <a:endParaRPr sz="1600"/>
          </a:p>
          <a:p>
            <a:pPr marL="0" lvl="0" indent="0" algn="l" rtl="0">
              <a:spcBef>
                <a:spcPts val="0"/>
              </a:spcBef>
              <a:spcAft>
                <a:spcPts val="0"/>
              </a:spcAft>
              <a:buNone/>
            </a:pPr>
            <a:r>
              <a:rPr lang="en" sz="1600"/>
              <a:t>5) Apply try &amp; catch on each endpoint, so that all error input can be read in postman response. </a:t>
            </a:r>
            <a:r>
              <a:rPr lang="en" sz="1600" b="1">
                <a:latin typeface="Open Sans"/>
                <a:ea typeface="Open Sans"/>
                <a:cs typeface="Open Sans"/>
                <a:sym typeface="Open Sans"/>
              </a:rPr>
              <a:t>(Plus point, if you can implement it - Optional)</a:t>
            </a:r>
            <a:endParaRPr sz="1600" b="1">
              <a:latin typeface="Open Sans"/>
              <a:ea typeface="Open Sans"/>
              <a:cs typeface="Open Sans"/>
              <a:sym typeface="Open Sans"/>
            </a:endParaRPr>
          </a:p>
          <a:p>
            <a:pPr marL="0" lvl="0" indent="0" algn="l" rtl="0">
              <a:lnSpc>
                <a:spcPct val="100000"/>
              </a:lnSpc>
              <a:spcBef>
                <a:spcPts val="0"/>
              </a:spcBef>
              <a:spcAft>
                <a:spcPts val="0"/>
              </a:spcAft>
              <a:buNone/>
            </a:pP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83823ab607_0_24"/>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#Clue #Postman</a:t>
            </a:r>
            <a:endParaRPr/>
          </a:p>
        </p:txBody>
      </p:sp>
      <p:sp>
        <p:nvSpPr>
          <p:cNvPr id="617" name="Google Shape;617;g183823ab607_0_24"/>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Clue no #1</a:t>
            </a:r>
            <a:endParaRPr/>
          </a:p>
        </p:txBody>
      </p:sp>
      <p:pic>
        <p:nvPicPr>
          <p:cNvPr id="618" name="Google Shape;618;g183823ab607_0_24"/>
          <p:cNvPicPr preferRelativeResize="0"/>
          <p:nvPr/>
        </p:nvPicPr>
        <p:blipFill>
          <a:blip r:embed="rId3">
            <a:alphaModFix/>
          </a:blip>
          <a:stretch>
            <a:fillRect/>
          </a:stretch>
        </p:blipFill>
        <p:spPr>
          <a:xfrm>
            <a:off x="1643050" y="1560853"/>
            <a:ext cx="5857875" cy="254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183823ab607_0_31"/>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#Clue #Postman</a:t>
            </a:r>
            <a:endParaRPr/>
          </a:p>
        </p:txBody>
      </p:sp>
      <p:sp>
        <p:nvSpPr>
          <p:cNvPr id="624" name="Google Shape;624;g183823ab607_0_31"/>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Clue no #2</a:t>
            </a:r>
            <a:endParaRPr/>
          </a:p>
        </p:txBody>
      </p:sp>
      <p:pic>
        <p:nvPicPr>
          <p:cNvPr id="625" name="Google Shape;625;g183823ab607_0_31"/>
          <p:cNvPicPr preferRelativeResize="0"/>
          <p:nvPr/>
        </p:nvPicPr>
        <p:blipFill>
          <a:blip r:embed="rId3">
            <a:alphaModFix/>
          </a:blip>
          <a:stretch>
            <a:fillRect/>
          </a:stretch>
        </p:blipFill>
        <p:spPr>
          <a:xfrm>
            <a:off x="1685925" y="1669928"/>
            <a:ext cx="5619750" cy="215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83823ab607_0_38"/>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#Clue #Postman</a:t>
            </a:r>
            <a:endParaRPr/>
          </a:p>
        </p:txBody>
      </p:sp>
      <p:sp>
        <p:nvSpPr>
          <p:cNvPr id="631" name="Google Shape;631;g183823ab607_0_38"/>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Clue no #3</a:t>
            </a:r>
            <a:endParaRPr/>
          </a:p>
        </p:txBody>
      </p:sp>
      <p:pic>
        <p:nvPicPr>
          <p:cNvPr id="632" name="Google Shape;632;g183823ab607_0_38"/>
          <p:cNvPicPr preferRelativeResize="0"/>
          <p:nvPr/>
        </p:nvPicPr>
        <p:blipFill rotWithShape="1">
          <a:blip r:embed="rId3">
            <a:alphaModFix/>
          </a:blip>
          <a:srcRect/>
          <a:stretch/>
        </p:blipFill>
        <p:spPr>
          <a:xfrm>
            <a:off x="3371325" y="368225"/>
            <a:ext cx="5689999" cy="4509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83823ab607_0_45"/>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#Clue #Postman</a:t>
            </a:r>
            <a:endParaRPr/>
          </a:p>
        </p:txBody>
      </p:sp>
      <p:sp>
        <p:nvSpPr>
          <p:cNvPr id="638" name="Google Shape;638;g183823ab607_0_45"/>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dirty="0"/>
              <a:t>Clue no #4</a:t>
            </a:r>
            <a:endParaRPr dirty="0"/>
          </a:p>
        </p:txBody>
      </p:sp>
      <p:pic>
        <p:nvPicPr>
          <p:cNvPr id="3" name="Gambar 2">
            <a:extLst>
              <a:ext uri="{FF2B5EF4-FFF2-40B4-BE49-F238E27FC236}">
                <a16:creationId xmlns:a16="http://schemas.microsoft.com/office/drawing/2014/main" id="{A43F89A0-9EE4-B6D3-1134-5FBE8E4F8CB1}"/>
              </a:ext>
            </a:extLst>
          </p:cNvPr>
          <p:cNvPicPr>
            <a:picLocks noChangeAspect="1"/>
          </p:cNvPicPr>
          <p:nvPr/>
        </p:nvPicPr>
        <p:blipFill>
          <a:blip r:embed="rId3"/>
          <a:stretch>
            <a:fillRect/>
          </a:stretch>
        </p:blipFill>
        <p:spPr>
          <a:xfrm>
            <a:off x="3673733" y="865128"/>
            <a:ext cx="4749156" cy="35320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#Postman #NodePackageManager #VisualStudioCode</a:t>
            </a:r>
            <a:endParaRPr/>
          </a:p>
        </p:txBody>
      </p:sp>
      <p:sp>
        <p:nvSpPr>
          <p:cNvPr id="396" name="Google Shape;396;p4"/>
          <p:cNvSpPr txBox="1">
            <a:spLocks noGrp="1"/>
          </p:cNvSpPr>
          <p:nvPr>
            <p:ph type="body" idx="2"/>
          </p:nvPr>
        </p:nvSpPr>
        <p:spPr>
          <a:xfrm>
            <a:off x="451250" y="1529874"/>
            <a:ext cx="8214900" cy="17316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b="1">
                <a:latin typeface="Open Sans"/>
                <a:ea typeface="Open Sans"/>
                <a:cs typeface="Open Sans"/>
                <a:sym typeface="Open Sans"/>
              </a:rPr>
              <a:t>Before we continue the hand on session, please download &amp; install the tool below.</a:t>
            </a:r>
            <a:endParaRPr b="1">
              <a:latin typeface="Open Sans"/>
              <a:ea typeface="Open Sans"/>
              <a:cs typeface="Open Sans"/>
              <a:sym typeface="Open Sans"/>
            </a:endParaRPr>
          </a:p>
          <a:p>
            <a:pPr marL="0" lvl="0" indent="0" algn="l" rtl="0">
              <a:lnSpc>
                <a:spcPct val="100000"/>
              </a:lnSpc>
              <a:spcBef>
                <a:spcPts val="0"/>
              </a:spcBef>
              <a:spcAft>
                <a:spcPts val="0"/>
              </a:spcAft>
              <a:buSzPts val="1800"/>
              <a:buNone/>
            </a:pPr>
            <a:endParaRPr b="1">
              <a:latin typeface="Open Sans"/>
              <a:ea typeface="Open Sans"/>
              <a:cs typeface="Open Sans"/>
              <a:sym typeface="Open Sans"/>
            </a:endParaRPr>
          </a:p>
          <a:p>
            <a:pPr marL="457200" lvl="0" indent="-342900" algn="l" rtl="0">
              <a:lnSpc>
                <a:spcPct val="100000"/>
              </a:lnSpc>
              <a:spcBef>
                <a:spcPts val="0"/>
              </a:spcBef>
              <a:spcAft>
                <a:spcPts val="0"/>
              </a:spcAft>
              <a:buSzPts val="1800"/>
              <a:buAutoNum type="arabicPeriod"/>
            </a:pPr>
            <a:r>
              <a:rPr lang="en"/>
              <a:t>Visual Studio Code</a:t>
            </a:r>
            <a:endParaRPr/>
          </a:p>
          <a:p>
            <a:pPr marL="457200" lvl="0" indent="-342900" algn="l" rtl="0">
              <a:lnSpc>
                <a:spcPct val="100000"/>
              </a:lnSpc>
              <a:spcBef>
                <a:spcPts val="0"/>
              </a:spcBef>
              <a:spcAft>
                <a:spcPts val="0"/>
              </a:spcAft>
              <a:buSzPts val="1800"/>
              <a:buAutoNum type="arabicPeriod"/>
            </a:pPr>
            <a:r>
              <a:rPr lang="en"/>
              <a:t>Postman</a:t>
            </a:r>
            <a:endParaRPr/>
          </a:p>
          <a:p>
            <a:pPr marL="457200" lvl="0" indent="-342900" algn="l" rtl="0">
              <a:lnSpc>
                <a:spcPct val="100000"/>
              </a:lnSpc>
              <a:spcBef>
                <a:spcPts val="0"/>
              </a:spcBef>
              <a:spcAft>
                <a:spcPts val="0"/>
              </a:spcAft>
              <a:buSzPts val="1800"/>
              <a:buAutoNum type="arabicPeriod"/>
            </a:pPr>
            <a:r>
              <a:rPr lang="en"/>
              <a:t>Node Package Manager</a:t>
            </a:r>
            <a:endParaRPr/>
          </a:p>
        </p:txBody>
      </p:sp>
      <p:sp>
        <p:nvSpPr>
          <p:cNvPr id="397" name="Google Shape;397;p4"/>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Prerequisites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83823ab607_0_45"/>
          <p:cNvSpPr txBox="1">
            <a:spLocks noGrp="1"/>
          </p:cNvSpPr>
          <p:nvPr>
            <p:ph type="subTitle" idx="1"/>
          </p:nvPr>
        </p:nvSpPr>
        <p:spPr>
          <a:xfrm>
            <a:off x="410869" y="8334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#Clue #Postman</a:t>
            </a:r>
            <a:endParaRPr/>
          </a:p>
        </p:txBody>
      </p:sp>
      <p:sp>
        <p:nvSpPr>
          <p:cNvPr id="638" name="Google Shape;638;g183823ab607_0_45"/>
          <p:cNvSpPr txBox="1">
            <a:spLocks noGrp="1"/>
          </p:cNvSpPr>
          <p:nvPr>
            <p:ph type="title"/>
          </p:nvPr>
        </p:nvSpPr>
        <p:spPr>
          <a:xfrm>
            <a:off x="334894" y="1789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dirty="0"/>
              <a:t>Clue no #5 (Optional - Plus point)</a:t>
            </a:r>
            <a:endParaRPr dirty="0"/>
          </a:p>
        </p:txBody>
      </p:sp>
      <p:pic>
        <p:nvPicPr>
          <p:cNvPr id="639" name="Google Shape;639;g183823ab607_0_45"/>
          <p:cNvPicPr preferRelativeResize="0"/>
          <p:nvPr/>
        </p:nvPicPr>
        <p:blipFill>
          <a:blip r:embed="rId3">
            <a:alphaModFix/>
          </a:blip>
          <a:stretch>
            <a:fillRect/>
          </a:stretch>
        </p:blipFill>
        <p:spPr>
          <a:xfrm>
            <a:off x="3377750" y="1613340"/>
            <a:ext cx="5591175" cy="2352675"/>
          </a:xfrm>
          <a:prstGeom prst="rect">
            <a:avLst/>
          </a:prstGeom>
          <a:noFill/>
          <a:ln>
            <a:noFill/>
          </a:ln>
        </p:spPr>
      </p:pic>
      <p:sp>
        <p:nvSpPr>
          <p:cNvPr id="640" name="Google Shape;640;g183823ab607_0_45"/>
          <p:cNvSpPr txBox="1"/>
          <p:nvPr/>
        </p:nvSpPr>
        <p:spPr>
          <a:xfrm>
            <a:off x="152550" y="1918150"/>
            <a:ext cx="3000000" cy="2016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676C72"/>
                </a:solidFill>
                <a:effectLst/>
                <a:uLnTx/>
                <a:uFillTx/>
                <a:latin typeface="Open Sans Light"/>
                <a:ea typeface="Open Sans Light"/>
                <a:cs typeface="Open Sans Light"/>
                <a:sym typeface="Open Sans Light"/>
              </a:rPr>
              <a:t>Catch will output an error according to the error listed. In this way, we don't need to list one part at a time where any errors will occur.</a:t>
            </a:r>
            <a:endParaRPr kumimoji="0" sz="1700" b="0" i="0" u="none" strike="noStrike" kern="0" cap="none" spc="0" normalizeH="0" baseline="0" noProof="0">
              <a:ln>
                <a:noFill/>
              </a:ln>
              <a:solidFill>
                <a:srgbClr val="676C72"/>
              </a:solidFill>
              <a:effectLst/>
              <a:uLnTx/>
              <a:uFillTx/>
              <a:latin typeface="Open Sans Light"/>
              <a:ea typeface="Open Sans Light"/>
              <a:cs typeface="Open Sans Light"/>
              <a:sym typeface="Open Sans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1" i="0" u="none" strike="noStrike" kern="0" cap="none" spc="0" normalizeH="0" baseline="0" noProof="0">
              <a:ln>
                <a:noFill/>
              </a:ln>
              <a:solidFill>
                <a:srgbClr val="676C72"/>
              </a:solidFill>
              <a:effectLst/>
              <a:uLnTx/>
              <a:uFillTx/>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1" i="0" u="none" strike="noStrike" kern="0" cap="none" spc="0" normalizeH="0" baseline="0" noProof="0">
              <a:ln>
                <a:noFill/>
              </a:ln>
              <a:solidFill>
                <a:srgbClr val="676C72"/>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4250058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83823ab607_0_9"/>
          <p:cNvSpPr txBox="1">
            <a:spLocks noGrp="1"/>
          </p:cNvSpPr>
          <p:nvPr>
            <p:ph type="body" idx="2"/>
          </p:nvPr>
        </p:nvSpPr>
        <p:spPr>
          <a:xfrm>
            <a:off x="603650" y="920274"/>
            <a:ext cx="8214900" cy="29475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None/>
            </a:pPr>
            <a:r>
              <a:rPr lang="en" sz="1700" b="1">
                <a:latin typeface="Open Sans"/>
                <a:ea typeface="Open Sans"/>
                <a:cs typeface="Open Sans"/>
                <a:sym typeface="Open Sans"/>
              </a:rPr>
              <a:t>Send your project via discord (Taufik)</a:t>
            </a:r>
            <a:endParaRPr sz="1700" b="1">
              <a:latin typeface="Open Sans"/>
              <a:ea typeface="Open Sans"/>
              <a:cs typeface="Open Sans"/>
              <a:sym typeface="Open Sans"/>
            </a:endParaRPr>
          </a:p>
          <a:p>
            <a:pPr marL="0" lvl="0" indent="0" algn="l" rtl="0">
              <a:lnSpc>
                <a:spcPct val="100000"/>
              </a:lnSpc>
              <a:spcBef>
                <a:spcPts val="0"/>
              </a:spcBef>
              <a:spcAft>
                <a:spcPts val="0"/>
              </a:spcAft>
              <a:buNone/>
            </a:pPr>
            <a:r>
              <a:rPr lang="en" sz="1700" b="1">
                <a:latin typeface="Open Sans"/>
                <a:ea typeface="Open Sans"/>
                <a:cs typeface="Open Sans"/>
                <a:sym typeface="Open Sans"/>
              </a:rPr>
              <a:t>The project you sent is a link to your Github Repository (if you have one)</a:t>
            </a:r>
            <a:endParaRPr sz="1700" b="1">
              <a:latin typeface="Open Sans"/>
              <a:ea typeface="Open Sans"/>
              <a:cs typeface="Open Sans"/>
              <a:sym typeface="Open Sans"/>
            </a:endParaRPr>
          </a:p>
          <a:p>
            <a:pPr marL="0" lvl="0" indent="0" algn="l" rtl="0">
              <a:lnSpc>
                <a:spcPct val="100000"/>
              </a:lnSpc>
              <a:spcBef>
                <a:spcPts val="0"/>
              </a:spcBef>
              <a:spcAft>
                <a:spcPts val="0"/>
              </a:spcAft>
              <a:buNone/>
            </a:pPr>
            <a:endParaRPr sz="1700" b="1">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en" sz="1700" b="1">
                <a:latin typeface="Open Sans"/>
                <a:ea typeface="Open Sans"/>
                <a:cs typeface="Open Sans"/>
                <a:sym typeface="Open Sans"/>
              </a:rPr>
              <a:t>Feel free to ask through the discussion forum on discord if you want to ask about the assigned task!</a:t>
            </a:r>
            <a:endParaRPr sz="1700" b="1">
              <a:latin typeface="Open Sans"/>
              <a:ea typeface="Open Sans"/>
              <a:cs typeface="Open Sans"/>
              <a:sym typeface="Open Sans"/>
            </a:endParaRPr>
          </a:p>
          <a:p>
            <a:pPr marL="0" lvl="0" indent="0" algn="l" rtl="0">
              <a:lnSpc>
                <a:spcPct val="100000"/>
              </a:lnSpc>
              <a:spcBef>
                <a:spcPts val="0"/>
              </a:spcBef>
              <a:spcAft>
                <a:spcPts val="0"/>
              </a:spcAft>
              <a:buNone/>
            </a:pPr>
            <a:endParaRPr sz="1700" b="1">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en" sz="1700" b="1">
                <a:latin typeface="Open Sans"/>
                <a:ea typeface="Open Sans"/>
                <a:cs typeface="Open Sans"/>
                <a:sym typeface="Open Sans"/>
              </a:rPr>
              <a:t>We are sure that all of you can do the task! Keep it up, and make your way like a developer!</a:t>
            </a:r>
            <a:endParaRPr sz="1700" b="1">
              <a:latin typeface="Open Sans"/>
              <a:ea typeface="Open Sans"/>
              <a:cs typeface="Open Sans"/>
              <a:sym typeface="Open Sans"/>
            </a:endParaRPr>
          </a:p>
          <a:p>
            <a:pPr marL="0" lvl="0" indent="0" algn="l" rtl="0">
              <a:lnSpc>
                <a:spcPct val="100000"/>
              </a:lnSpc>
              <a:spcBef>
                <a:spcPts val="0"/>
              </a:spcBef>
              <a:spcAft>
                <a:spcPts val="0"/>
              </a:spcAft>
              <a:buNone/>
            </a:pPr>
            <a:endParaRPr sz="1700" b="1">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en" sz="1700" b="1">
                <a:latin typeface="Open Sans"/>
                <a:ea typeface="Open Sans"/>
                <a:cs typeface="Open Sans"/>
                <a:sym typeface="Open Sans"/>
              </a:rPr>
              <a:t>Projects that you collect will be reviewed and prioritized to take part in the Google Solution Challenge 2023</a:t>
            </a:r>
            <a:endParaRPr sz="1700" b="1">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49"/>
        <p:cNvGrpSpPr/>
        <p:nvPr/>
      </p:nvGrpSpPr>
      <p:grpSpPr>
        <a:xfrm>
          <a:off x="0" y="0"/>
          <a:ext cx="0" cy="0"/>
          <a:chOff x="0" y="0"/>
          <a:chExt cx="0" cy="0"/>
        </a:xfrm>
      </p:grpSpPr>
      <p:sp>
        <p:nvSpPr>
          <p:cNvPr id="650" name="Google Shape;650;g183823ab607_2_11"/>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Q &amp; A</a:t>
            </a:r>
            <a:endParaRPr sz="2500" b="0" i="0" u="none" strike="noStrike" cap="none">
              <a:solidFill>
                <a:srgbClr val="FFFFFF"/>
              </a:solidFill>
              <a:latin typeface="Arial"/>
              <a:ea typeface="Arial"/>
              <a:cs typeface="Arial"/>
              <a:sym typeface="Arial"/>
            </a:endParaRPr>
          </a:p>
        </p:txBody>
      </p:sp>
      <p:sp>
        <p:nvSpPr>
          <p:cNvPr id="651" name="Google Shape;651;g183823ab607_2_11"/>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652" name="Google Shape;652;g183823ab607_2_11"/>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653" name="Google Shape;653;g183823ab607_2_11"/>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183823ab607_2_18"/>
          <p:cNvSpPr txBox="1">
            <a:spLocks noGrp="1"/>
          </p:cNvSpPr>
          <p:nvPr>
            <p:ph type="title"/>
          </p:nvPr>
        </p:nvSpPr>
        <p:spPr>
          <a:xfrm>
            <a:off x="868294" y="2007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Any Question? Please open slido!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62"/>
        <p:cNvGrpSpPr/>
        <p:nvPr/>
      </p:nvGrpSpPr>
      <p:grpSpPr>
        <a:xfrm>
          <a:off x="0" y="0"/>
          <a:ext cx="0" cy="0"/>
          <a:chOff x="0" y="0"/>
          <a:chExt cx="0" cy="0"/>
        </a:xfrm>
      </p:grpSpPr>
      <p:sp>
        <p:nvSpPr>
          <p:cNvPr id="663" name="Google Shape;663;g183823ab607_2_22"/>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Quiz</a:t>
            </a:r>
            <a:endParaRPr sz="2500" b="0" i="0" u="none" strike="noStrike" cap="none">
              <a:solidFill>
                <a:srgbClr val="FFFFFF"/>
              </a:solidFill>
              <a:latin typeface="Arial"/>
              <a:ea typeface="Arial"/>
              <a:cs typeface="Arial"/>
              <a:sym typeface="Arial"/>
            </a:endParaRPr>
          </a:p>
        </p:txBody>
      </p:sp>
      <p:sp>
        <p:nvSpPr>
          <p:cNvPr id="664" name="Google Shape;664;g183823ab607_2_22"/>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665" name="Google Shape;665;g183823ab607_2_22"/>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666" name="Google Shape;666;g183823ab607_2_22"/>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83823ab607_2_29"/>
          <p:cNvSpPr txBox="1">
            <a:spLocks noGrp="1"/>
          </p:cNvSpPr>
          <p:nvPr>
            <p:ph type="subTitle" idx="1"/>
          </p:nvPr>
        </p:nvSpPr>
        <p:spPr>
          <a:xfrm>
            <a:off x="410869" y="1250853"/>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#Code #LiveCodeSession</a:t>
            </a:r>
            <a:endParaRPr/>
          </a:p>
        </p:txBody>
      </p:sp>
      <p:sp>
        <p:nvSpPr>
          <p:cNvPr id="672" name="Google Shape;672;g183823ab607_2_29"/>
          <p:cNvSpPr txBox="1">
            <a:spLocks noGrp="1"/>
          </p:cNvSpPr>
          <p:nvPr>
            <p:ph type="title"/>
          </p:nvPr>
        </p:nvSpPr>
        <p:spPr>
          <a:xfrm>
            <a:off x="334894" y="596422"/>
            <a:ext cx="82335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sz="3000"/>
              <a:t>Quiz Introduction to Backend Development</a:t>
            </a:r>
            <a:endParaRPr sz="3000"/>
          </a:p>
        </p:txBody>
      </p:sp>
      <p:sp>
        <p:nvSpPr>
          <p:cNvPr id="673" name="Google Shape;673;g183823ab607_2_29"/>
          <p:cNvSpPr txBox="1">
            <a:spLocks noGrp="1"/>
          </p:cNvSpPr>
          <p:nvPr>
            <p:ph type="body" idx="2"/>
          </p:nvPr>
        </p:nvSpPr>
        <p:spPr>
          <a:xfrm>
            <a:off x="3270650" y="2368074"/>
            <a:ext cx="8214900" cy="4848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sz="2700" b="1">
                <a:latin typeface="Open Sans"/>
                <a:ea typeface="Open Sans"/>
                <a:cs typeface="Open Sans"/>
                <a:sym typeface="Open Sans"/>
              </a:rPr>
              <a:t>It's quiz time!!!</a:t>
            </a:r>
            <a:endParaRPr sz="2700" b="1">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77"/>
        <p:cNvGrpSpPr/>
        <p:nvPr/>
      </p:nvGrpSpPr>
      <p:grpSpPr>
        <a:xfrm>
          <a:off x="0" y="0"/>
          <a:ext cx="0" cy="0"/>
          <a:chOff x="0" y="0"/>
          <a:chExt cx="0" cy="0"/>
        </a:xfrm>
      </p:grpSpPr>
      <p:sp>
        <p:nvSpPr>
          <p:cNvPr id="678" name="Google Shape;678;p35"/>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Google Solution Challenge</a:t>
            </a:r>
            <a:endParaRPr sz="2500" b="0" i="0" u="none" strike="noStrike" cap="none">
              <a:solidFill>
                <a:srgbClr val="FFFFFF"/>
              </a:solidFill>
              <a:latin typeface="Arial"/>
              <a:ea typeface="Arial"/>
              <a:cs typeface="Arial"/>
              <a:sym typeface="Arial"/>
            </a:endParaRPr>
          </a:p>
        </p:txBody>
      </p:sp>
      <p:sp>
        <p:nvSpPr>
          <p:cNvPr id="679" name="Google Shape;679;p35"/>
          <p:cNvSpPr txBox="1"/>
          <p:nvPr/>
        </p:nvSpPr>
        <p:spPr>
          <a:xfrm>
            <a:off x="252225" y="87325"/>
            <a:ext cx="42102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680" name="Google Shape;680;p35"/>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681" name="Google Shape;681;p35"/>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82f62b9267_0_41"/>
          <p:cNvSpPr txBox="1">
            <a:spLocks noGrp="1"/>
          </p:cNvSpPr>
          <p:nvPr>
            <p:ph type="subTitle" idx="1"/>
          </p:nvPr>
        </p:nvSpPr>
        <p:spPr>
          <a:xfrm>
            <a:off x="410869" y="757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#GSC #GoogleSolutionChallenge </a:t>
            </a:r>
            <a:endParaRPr/>
          </a:p>
        </p:txBody>
      </p:sp>
      <p:sp>
        <p:nvSpPr>
          <p:cNvPr id="687" name="Google Shape;687;g182f62b9267_0_41"/>
          <p:cNvSpPr txBox="1">
            <a:spLocks noGrp="1"/>
          </p:cNvSpPr>
          <p:nvPr>
            <p:ph type="body" idx="2"/>
          </p:nvPr>
        </p:nvSpPr>
        <p:spPr>
          <a:xfrm>
            <a:off x="451250" y="1148875"/>
            <a:ext cx="8214900" cy="3994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None/>
            </a:pPr>
            <a:r>
              <a:rPr lang="en" sz="1700"/>
              <a:t>The Google Developer Student Clubs 2022 Solution Challenge mission is to solve for one of the United Nations’ 17 Sustainable Development Goals using Google technology.</a:t>
            </a:r>
            <a:endParaRPr sz="17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r>
              <a:rPr lang="en" sz="1700"/>
              <a:t>Created by the United Nations in 2015 to be achieved by 2030, the 17 Sustainable Development Goals (SDGs) agreed upon by all 193 United Nations Member States aim to end poverty, ensure prosperity, and protect the planet.</a:t>
            </a:r>
            <a:endParaRPr sz="17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r>
              <a:rPr lang="en" sz="1700"/>
              <a:t>This year, see how you can use Android, Firebase, TensorFlow, Google Cloud, Flutter, or any of your favorite Google technologies to promote employment for all, economic growth, and climate action, by building a solution for one or more of the UN Sustainable Development Goals.</a:t>
            </a:r>
            <a:endParaRPr sz="17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endParaRPr sz="1700"/>
          </a:p>
          <a:p>
            <a:pPr marL="0" lvl="0" indent="0" algn="l" rtl="0">
              <a:lnSpc>
                <a:spcPct val="100000"/>
              </a:lnSpc>
              <a:spcBef>
                <a:spcPts val="0"/>
              </a:spcBef>
              <a:spcAft>
                <a:spcPts val="0"/>
              </a:spcAft>
              <a:buNone/>
            </a:pPr>
            <a:endParaRPr sz="1700"/>
          </a:p>
        </p:txBody>
      </p:sp>
      <p:sp>
        <p:nvSpPr>
          <p:cNvPr id="688" name="Google Shape;688;g182f62b9267_0_41"/>
          <p:cNvSpPr txBox="1">
            <a:spLocks noGrp="1"/>
          </p:cNvSpPr>
          <p:nvPr>
            <p:ph type="title"/>
          </p:nvPr>
        </p:nvSpPr>
        <p:spPr>
          <a:xfrm>
            <a:off x="334894" y="102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Google Solution Challenge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g182f62b9267_0_48"/>
          <p:cNvSpPr txBox="1">
            <a:spLocks noGrp="1"/>
          </p:cNvSpPr>
          <p:nvPr>
            <p:ph type="subTitle" idx="1"/>
          </p:nvPr>
        </p:nvSpPr>
        <p:spPr>
          <a:xfrm>
            <a:off x="410869" y="12906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#GSC #GoogleSolutionChallenge </a:t>
            </a:r>
            <a:endParaRPr/>
          </a:p>
        </p:txBody>
      </p:sp>
      <p:sp>
        <p:nvSpPr>
          <p:cNvPr id="694" name="Google Shape;694;g182f62b9267_0_48"/>
          <p:cNvSpPr txBox="1">
            <a:spLocks noGrp="1"/>
          </p:cNvSpPr>
          <p:nvPr>
            <p:ph type="body" idx="2"/>
          </p:nvPr>
        </p:nvSpPr>
        <p:spPr>
          <a:xfrm>
            <a:off x="451250" y="1682274"/>
            <a:ext cx="8214900" cy="1377600"/>
          </a:xfrm>
          <a:prstGeom prst="rect">
            <a:avLst/>
          </a:prstGeom>
          <a:noFill/>
          <a:ln>
            <a:noFill/>
          </a:ln>
        </p:spPr>
        <p:txBody>
          <a:bodyPr spcFirstLastPara="1" wrap="square" lIns="34275" tIns="34275" rIns="34275" bIns="34275" anchor="t" anchorCtr="0">
            <a:spAutoFit/>
          </a:bodyPr>
          <a:lstStyle/>
          <a:p>
            <a:pPr marL="457200" lvl="0" indent="-336550" algn="l" rtl="0">
              <a:lnSpc>
                <a:spcPct val="100000"/>
              </a:lnSpc>
              <a:spcBef>
                <a:spcPts val="0"/>
              </a:spcBef>
              <a:spcAft>
                <a:spcPts val="0"/>
              </a:spcAft>
              <a:buSzPts val="1700"/>
              <a:buFont typeface="Open Sans"/>
              <a:buAutoNum type="arabicPeriod"/>
            </a:pPr>
            <a:r>
              <a:rPr lang="en" sz="1700"/>
              <a:t>18+ years of age</a:t>
            </a:r>
            <a:endParaRPr sz="1700"/>
          </a:p>
          <a:p>
            <a:pPr marL="457200" lvl="0" indent="-336550" algn="l" rtl="0">
              <a:lnSpc>
                <a:spcPct val="100000"/>
              </a:lnSpc>
              <a:spcBef>
                <a:spcPts val="0"/>
              </a:spcBef>
              <a:spcAft>
                <a:spcPts val="0"/>
              </a:spcAft>
              <a:buSzPts val="1700"/>
              <a:buFont typeface="Open Sans"/>
              <a:buAutoNum type="arabicPeriod"/>
            </a:pPr>
            <a:r>
              <a:rPr lang="en" sz="1700"/>
              <a:t>Part of an active DSC (that's us!)</a:t>
            </a:r>
            <a:endParaRPr sz="1700"/>
          </a:p>
          <a:p>
            <a:pPr marL="457200" lvl="0" indent="-336550" algn="l" rtl="0">
              <a:lnSpc>
                <a:spcPct val="100000"/>
              </a:lnSpc>
              <a:spcBef>
                <a:spcPts val="0"/>
              </a:spcBef>
              <a:spcAft>
                <a:spcPts val="0"/>
              </a:spcAft>
              <a:buSzPts val="1700"/>
              <a:buFont typeface="Open Sans"/>
              <a:buAutoNum type="arabicPeriod"/>
            </a:pPr>
            <a:r>
              <a:rPr lang="en" sz="1700"/>
              <a:t>You can work with teammates from your DSC or even other DSCs. The submission form collects the team name and teammate emails</a:t>
            </a:r>
            <a:endParaRPr sz="1700"/>
          </a:p>
          <a:p>
            <a:pPr marL="457200" lvl="0" indent="-336550" algn="l" rtl="0">
              <a:lnSpc>
                <a:spcPct val="100000"/>
              </a:lnSpc>
              <a:spcBef>
                <a:spcPts val="0"/>
              </a:spcBef>
              <a:spcAft>
                <a:spcPts val="0"/>
              </a:spcAft>
              <a:buSzPts val="1700"/>
              <a:buFont typeface="Open Sans"/>
              <a:buAutoNum type="arabicPeriod"/>
            </a:pPr>
            <a:r>
              <a:rPr lang="en" sz="1700"/>
              <a:t>Teams are limited to a maximum of 4 members</a:t>
            </a:r>
            <a:endParaRPr sz="1700"/>
          </a:p>
        </p:txBody>
      </p:sp>
      <p:sp>
        <p:nvSpPr>
          <p:cNvPr id="695" name="Google Shape;695;g182f62b9267_0_48"/>
          <p:cNvSpPr txBox="1">
            <a:spLocks noGrp="1"/>
          </p:cNvSpPr>
          <p:nvPr>
            <p:ph type="title"/>
          </p:nvPr>
        </p:nvSpPr>
        <p:spPr>
          <a:xfrm>
            <a:off x="334894" y="6361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Who can participate?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182f62b9267_0_69"/>
          <p:cNvSpPr txBox="1">
            <a:spLocks noGrp="1"/>
          </p:cNvSpPr>
          <p:nvPr>
            <p:ph type="subTitle" idx="1"/>
          </p:nvPr>
        </p:nvSpPr>
        <p:spPr>
          <a:xfrm>
            <a:off x="410869" y="12906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#GSC #GoogleSolutionChallenge </a:t>
            </a:r>
            <a:endParaRPr/>
          </a:p>
        </p:txBody>
      </p:sp>
      <p:sp>
        <p:nvSpPr>
          <p:cNvPr id="701" name="Google Shape;701;g182f62b9267_0_69"/>
          <p:cNvSpPr txBox="1">
            <a:spLocks noGrp="1"/>
          </p:cNvSpPr>
          <p:nvPr>
            <p:ph type="body" idx="2"/>
          </p:nvPr>
        </p:nvSpPr>
        <p:spPr>
          <a:xfrm>
            <a:off x="451250" y="1682274"/>
            <a:ext cx="8214900" cy="24243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None/>
            </a:pPr>
            <a:r>
              <a:rPr lang="en" sz="1700"/>
              <a:t>The mission of the competition is to enable hands-on learning and inspire student developers to come together as a global community, learn, and build real solutions for real problems.</a:t>
            </a:r>
            <a:endParaRPr sz="1700"/>
          </a:p>
          <a:p>
            <a:pPr marL="457200" lvl="0" indent="0" algn="l" rtl="0">
              <a:lnSpc>
                <a:spcPct val="100000"/>
              </a:lnSpc>
              <a:spcBef>
                <a:spcPts val="0"/>
              </a:spcBef>
              <a:spcAft>
                <a:spcPts val="0"/>
              </a:spcAft>
              <a:buNone/>
            </a:pPr>
            <a:endParaRPr sz="1700"/>
          </a:p>
          <a:p>
            <a:pPr marL="457200" lvl="0" indent="0" algn="l" rtl="0">
              <a:lnSpc>
                <a:spcPct val="100000"/>
              </a:lnSpc>
              <a:spcBef>
                <a:spcPts val="0"/>
              </a:spcBef>
              <a:spcAft>
                <a:spcPts val="0"/>
              </a:spcAft>
              <a:buNone/>
            </a:pPr>
            <a:r>
              <a:rPr lang="en" sz="1700" b="1">
                <a:latin typeface="Open Sans"/>
                <a:ea typeface="Open Sans"/>
                <a:cs typeface="Open Sans"/>
                <a:sym typeface="Open Sans"/>
              </a:rPr>
              <a:t>Benefits for Solution Challenge Program includes:</a:t>
            </a:r>
            <a:endParaRPr sz="1700" b="1">
              <a:latin typeface="Open Sans"/>
              <a:ea typeface="Open Sans"/>
              <a:cs typeface="Open Sans"/>
              <a:sym typeface="Open Sans"/>
            </a:endParaRPr>
          </a:p>
          <a:p>
            <a:pPr marL="457200" lvl="0" indent="-336550" algn="l" rtl="0">
              <a:lnSpc>
                <a:spcPct val="100000"/>
              </a:lnSpc>
              <a:spcBef>
                <a:spcPts val="0"/>
              </a:spcBef>
              <a:spcAft>
                <a:spcPts val="0"/>
              </a:spcAft>
              <a:buSzPts val="1700"/>
              <a:buChar char="-"/>
            </a:pPr>
            <a:r>
              <a:rPr lang="en" sz="1700"/>
              <a:t>Portofolio 📄🌟</a:t>
            </a:r>
            <a:endParaRPr sz="1700"/>
          </a:p>
          <a:p>
            <a:pPr marL="457200" lvl="0" indent="-336550" algn="l" rtl="0">
              <a:lnSpc>
                <a:spcPct val="100000"/>
              </a:lnSpc>
              <a:spcBef>
                <a:spcPts val="0"/>
              </a:spcBef>
              <a:spcAft>
                <a:spcPts val="0"/>
              </a:spcAft>
              <a:buSzPts val="1700"/>
              <a:buChar char="-"/>
            </a:pPr>
            <a:r>
              <a:rPr lang="en" sz="1700"/>
              <a:t>Advanced Skills 📒</a:t>
            </a:r>
            <a:endParaRPr sz="1700"/>
          </a:p>
          <a:p>
            <a:pPr marL="457200" lvl="0" indent="-336550" algn="l" rtl="0">
              <a:lnSpc>
                <a:spcPct val="100000"/>
              </a:lnSpc>
              <a:spcBef>
                <a:spcPts val="0"/>
              </a:spcBef>
              <a:spcAft>
                <a:spcPts val="0"/>
              </a:spcAft>
              <a:buSzPts val="1700"/>
              <a:buChar char="-"/>
            </a:pPr>
            <a:r>
              <a:rPr lang="en" sz="1700"/>
              <a:t>Preparation for employment 🧑‍💼👩‍💼</a:t>
            </a:r>
            <a:endParaRPr sz="1700"/>
          </a:p>
          <a:p>
            <a:pPr marL="457200" lvl="0" indent="-336550" algn="l" rtl="0">
              <a:lnSpc>
                <a:spcPct val="100000"/>
              </a:lnSpc>
              <a:spcBef>
                <a:spcPts val="0"/>
              </a:spcBef>
              <a:spcAft>
                <a:spcPts val="0"/>
              </a:spcAft>
              <a:buSzPts val="1700"/>
              <a:buChar char="-"/>
            </a:pPr>
            <a:r>
              <a:rPr lang="en" sz="1700"/>
              <a:t>Centralized Learning🧑‍🏫</a:t>
            </a:r>
            <a:endParaRPr sz="1700"/>
          </a:p>
        </p:txBody>
      </p:sp>
      <p:sp>
        <p:nvSpPr>
          <p:cNvPr id="702" name="Google Shape;702;g182f62b9267_0_69"/>
          <p:cNvSpPr txBox="1">
            <a:spLocks noGrp="1"/>
          </p:cNvSpPr>
          <p:nvPr>
            <p:ph type="title"/>
          </p:nvPr>
        </p:nvSpPr>
        <p:spPr>
          <a:xfrm>
            <a:off x="334894" y="6361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Why must participate?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#IndividualProject #Livecode</a:t>
            </a:r>
            <a:endParaRPr/>
          </a:p>
        </p:txBody>
      </p:sp>
      <p:sp>
        <p:nvSpPr>
          <p:cNvPr id="403" name="Google Shape;403;p5"/>
          <p:cNvSpPr txBox="1">
            <a:spLocks noGrp="1"/>
          </p:cNvSpPr>
          <p:nvPr>
            <p:ph type="body" idx="2"/>
          </p:nvPr>
        </p:nvSpPr>
        <p:spPr>
          <a:xfrm>
            <a:off x="451250" y="1529874"/>
            <a:ext cx="8214900" cy="2562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b="1">
                <a:latin typeface="Open Sans"/>
                <a:ea typeface="Open Sans"/>
                <a:cs typeface="Open Sans"/>
                <a:sym typeface="Open Sans"/>
              </a:rPr>
              <a:t>There are several individual project cases, prepare yourself. </a:t>
            </a:r>
            <a:endParaRPr b="1">
              <a:latin typeface="Open Sans"/>
              <a:ea typeface="Open Sans"/>
              <a:cs typeface="Open Sans"/>
              <a:sym typeface="Open Sans"/>
            </a:endParaRPr>
          </a:p>
          <a:p>
            <a:pPr marL="457200" lvl="0" indent="-342900" algn="l" rtl="0">
              <a:lnSpc>
                <a:spcPct val="100000"/>
              </a:lnSpc>
              <a:spcBef>
                <a:spcPts val="0"/>
              </a:spcBef>
              <a:spcAft>
                <a:spcPts val="0"/>
              </a:spcAft>
              <a:buSzPts val="1800"/>
              <a:buAutoNum type="arabicPeriod"/>
            </a:pPr>
            <a:r>
              <a:rPr lang="en"/>
              <a:t>Material on Slide</a:t>
            </a:r>
            <a:endParaRPr/>
          </a:p>
          <a:p>
            <a:pPr marL="457200" lvl="0" indent="-342900" algn="l" rtl="0">
              <a:lnSpc>
                <a:spcPct val="100000"/>
              </a:lnSpc>
              <a:spcBef>
                <a:spcPts val="0"/>
              </a:spcBef>
              <a:spcAft>
                <a:spcPts val="0"/>
              </a:spcAft>
              <a:buSzPts val="1800"/>
              <a:buAutoNum type="arabicPeriod"/>
            </a:pPr>
            <a:r>
              <a:rPr lang="en"/>
              <a:t>Live code session</a:t>
            </a:r>
            <a:endParaRPr/>
          </a:p>
          <a:p>
            <a:pPr marL="457200" lvl="0" indent="-342900" algn="l" rtl="0">
              <a:lnSpc>
                <a:spcPct val="100000"/>
              </a:lnSpc>
              <a:spcBef>
                <a:spcPts val="0"/>
              </a:spcBef>
              <a:spcAft>
                <a:spcPts val="0"/>
              </a:spcAft>
              <a:buSzPts val="1800"/>
              <a:buAutoNum type="arabicPeriod"/>
            </a:pPr>
            <a:r>
              <a:rPr lang="en"/>
              <a:t>Individual Project</a:t>
            </a:r>
            <a:endParaRPr/>
          </a:p>
          <a:p>
            <a:pPr marL="457200" lvl="0" indent="-342900" algn="l" rtl="0">
              <a:lnSpc>
                <a:spcPct val="100000"/>
              </a:lnSpc>
              <a:spcBef>
                <a:spcPts val="0"/>
              </a:spcBef>
              <a:spcAft>
                <a:spcPts val="0"/>
              </a:spcAft>
              <a:buSzPts val="1800"/>
              <a:buAutoNum type="arabicPeriod"/>
            </a:pPr>
            <a:r>
              <a:rPr lang="en"/>
              <a:t>Introduction to Google Solution Challenge</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b="1">
                <a:latin typeface="Open Sans"/>
                <a:ea typeface="Open Sans"/>
                <a:cs typeface="Open Sans"/>
                <a:sym typeface="Open Sans"/>
              </a:rPr>
              <a:t>Projects are collected via the Github repository, you can ask questions via discord.</a:t>
            </a:r>
            <a:endParaRPr b="1">
              <a:latin typeface="Open Sans"/>
              <a:ea typeface="Open Sans"/>
              <a:cs typeface="Open Sans"/>
              <a:sym typeface="Open Sans"/>
            </a:endParaRPr>
          </a:p>
          <a:p>
            <a:pPr marL="0" lvl="0" indent="0" algn="l" rtl="0">
              <a:lnSpc>
                <a:spcPct val="100000"/>
              </a:lnSpc>
              <a:spcBef>
                <a:spcPts val="0"/>
              </a:spcBef>
              <a:spcAft>
                <a:spcPts val="0"/>
              </a:spcAft>
              <a:buSzPts val="1800"/>
              <a:buNone/>
            </a:pPr>
            <a:endParaRPr/>
          </a:p>
        </p:txBody>
      </p:sp>
      <p:sp>
        <p:nvSpPr>
          <p:cNvPr id="404" name="Google Shape;404;p5"/>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Individual Project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182f62b9267_0_454"/>
          <p:cNvSpPr/>
          <p:nvPr/>
        </p:nvSpPr>
        <p:spPr>
          <a:xfrm>
            <a:off x="3243263" y="3598406"/>
            <a:ext cx="1214400" cy="52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08" name="Google Shape;708;g182f62b9267_0_454"/>
          <p:cNvSpPr txBox="1">
            <a:spLocks noGrp="1"/>
          </p:cNvSpPr>
          <p:nvPr>
            <p:ph type="title"/>
          </p:nvPr>
        </p:nvSpPr>
        <p:spPr>
          <a:xfrm>
            <a:off x="334894" y="483797"/>
            <a:ext cx="8233500" cy="723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rial"/>
                <a:ea typeface="Arial"/>
                <a:cs typeface="Arial"/>
                <a:sym typeface="Arial"/>
              </a:rPr>
              <a:t>Timeline</a:t>
            </a:r>
            <a:endParaRPr>
              <a:solidFill>
                <a:schemeClr val="accent1"/>
              </a:solidFill>
            </a:endParaRPr>
          </a:p>
        </p:txBody>
      </p:sp>
      <p:cxnSp>
        <p:nvCxnSpPr>
          <p:cNvPr id="709" name="Google Shape;709;g182f62b9267_0_454"/>
          <p:cNvCxnSpPr/>
          <p:nvPr/>
        </p:nvCxnSpPr>
        <p:spPr>
          <a:xfrm rot="10800000">
            <a:off x="3451225" y="2347941"/>
            <a:ext cx="0" cy="1224000"/>
          </a:xfrm>
          <a:prstGeom prst="straightConnector1">
            <a:avLst/>
          </a:prstGeom>
          <a:noFill/>
          <a:ln w="50800" cap="flat" cmpd="sng">
            <a:solidFill>
              <a:srgbClr val="9AA0A6"/>
            </a:solidFill>
            <a:prstDash val="solid"/>
            <a:miter lim="400000"/>
            <a:headEnd type="none" w="sm" len="sm"/>
            <a:tailEnd type="none" w="sm" len="sm"/>
          </a:ln>
        </p:spPr>
      </p:cxnSp>
      <p:cxnSp>
        <p:nvCxnSpPr>
          <p:cNvPr id="710" name="Google Shape;710;g182f62b9267_0_454"/>
          <p:cNvCxnSpPr/>
          <p:nvPr/>
        </p:nvCxnSpPr>
        <p:spPr>
          <a:xfrm rot="10800000">
            <a:off x="7012903" y="2320669"/>
            <a:ext cx="0" cy="1424700"/>
          </a:xfrm>
          <a:prstGeom prst="straightConnector1">
            <a:avLst/>
          </a:prstGeom>
          <a:noFill/>
          <a:ln w="50800" cap="flat" cmpd="sng">
            <a:solidFill>
              <a:srgbClr val="9AA0A6"/>
            </a:solidFill>
            <a:prstDash val="solid"/>
            <a:miter lim="400000"/>
            <a:headEnd type="none" w="sm" len="sm"/>
            <a:tailEnd type="none" w="sm" len="sm"/>
          </a:ln>
        </p:spPr>
      </p:cxnSp>
      <p:cxnSp>
        <p:nvCxnSpPr>
          <p:cNvPr id="711" name="Google Shape;711;g182f62b9267_0_454"/>
          <p:cNvCxnSpPr/>
          <p:nvPr/>
        </p:nvCxnSpPr>
        <p:spPr>
          <a:xfrm rot="10800000">
            <a:off x="4660455" y="2336904"/>
            <a:ext cx="0" cy="700200"/>
          </a:xfrm>
          <a:prstGeom prst="straightConnector1">
            <a:avLst/>
          </a:prstGeom>
          <a:noFill/>
          <a:ln w="50800" cap="flat" cmpd="sng">
            <a:solidFill>
              <a:srgbClr val="9AA0A6"/>
            </a:solidFill>
            <a:prstDash val="solid"/>
            <a:miter lim="400000"/>
            <a:headEnd type="none" w="sm" len="sm"/>
            <a:tailEnd type="none" w="sm" len="sm"/>
          </a:ln>
        </p:spPr>
      </p:cxnSp>
      <p:cxnSp>
        <p:nvCxnSpPr>
          <p:cNvPr id="712" name="Google Shape;712;g182f62b9267_0_454"/>
          <p:cNvCxnSpPr/>
          <p:nvPr/>
        </p:nvCxnSpPr>
        <p:spPr>
          <a:xfrm rot="10800000">
            <a:off x="2024650" y="2345546"/>
            <a:ext cx="0" cy="700200"/>
          </a:xfrm>
          <a:prstGeom prst="straightConnector1">
            <a:avLst/>
          </a:prstGeom>
          <a:noFill/>
          <a:ln w="50800" cap="flat" cmpd="sng">
            <a:solidFill>
              <a:srgbClr val="9AA0A6"/>
            </a:solidFill>
            <a:prstDash val="solid"/>
            <a:miter lim="400000"/>
            <a:headEnd type="none" w="sm" len="sm"/>
            <a:tailEnd type="none" w="sm" len="sm"/>
          </a:ln>
        </p:spPr>
      </p:cxnSp>
      <p:sp>
        <p:nvSpPr>
          <p:cNvPr id="713" name="Google Shape;713;g182f62b9267_0_454"/>
          <p:cNvSpPr/>
          <p:nvPr/>
        </p:nvSpPr>
        <p:spPr>
          <a:xfrm>
            <a:off x="1702256" y="2643253"/>
            <a:ext cx="1598100" cy="556500"/>
          </a:xfrm>
          <a:prstGeom prst="roundRect">
            <a:avLst>
              <a:gd name="adj" fmla="val 13608"/>
            </a:avLst>
          </a:prstGeom>
          <a:solidFill>
            <a:srgbClr val="FFFFFF"/>
          </a:solidFill>
          <a:ln>
            <a:noFill/>
          </a:ln>
          <a:effectLst>
            <a:outerShdw blurRad="76200" rotWithShape="0">
              <a:srgbClr val="000000">
                <a:alpha val="25099"/>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Class Onboarding </a:t>
            </a:r>
            <a:endParaRPr sz="500"/>
          </a:p>
        </p:txBody>
      </p:sp>
      <p:sp>
        <p:nvSpPr>
          <p:cNvPr id="714" name="Google Shape;714;g182f62b9267_0_454"/>
          <p:cNvSpPr/>
          <p:nvPr/>
        </p:nvSpPr>
        <p:spPr>
          <a:xfrm>
            <a:off x="2663390" y="3368803"/>
            <a:ext cx="1795200" cy="556500"/>
          </a:xfrm>
          <a:prstGeom prst="roundRect">
            <a:avLst>
              <a:gd name="adj" fmla="val 13024"/>
            </a:avLst>
          </a:prstGeom>
          <a:solidFill>
            <a:srgbClr val="FFFFFF"/>
          </a:solidFill>
          <a:ln>
            <a:noFill/>
          </a:ln>
          <a:effectLst>
            <a:outerShdw blurRad="76200" rotWithShape="0">
              <a:srgbClr val="000000">
                <a:alpha val="25099"/>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Events and workshops</a:t>
            </a:r>
            <a:endParaRPr sz="500"/>
          </a:p>
        </p:txBody>
      </p:sp>
      <p:sp>
        <p:nvSpPr>
          <p:cNvPr id="715" name="Google Shape;715;g182f62b9267_0_454"/>
          <p:cNvSpPr/>
          <p:nvPr/>
        </p:nvSpPr>
        <p:spPr>
          <a:xfrm>
            <a:off x="5967216" y="3675741"/>
            <a:ext cx="1283700" cy="556500"/>
          </a:xfrm>
          <a:prstGeom prst="roundRect">
            <a:avLst>
              <a:gd name="adj" fmla="val 13029"/>
            </a:avLst>
          </a:prstGeom>
          <a:solidFill>
            <a:srgbClr val="FFFFFF"/>
          </a:solidFill>
          <a:ln>
            <a:noFill/>
          </a:ln>
          <a:effectLst>
            <a:outerShdw blurRad="76200" rotWithShape="0">
              <a:srgbClr val="000000">
                <a:alpha val="25099"/>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Graduation </a:t>
            </a:r>
            <a:endParaRPr sz="500"/>
          </a:p>
        </p:txBody>
      </p:sp>
      <p:sp>
        <p:nvSpPr>
          <p:cNvPr id="716" name="Google Shape;716;g182f62b9267_0_454"/>
          <p:cNvSpPr/>
          <p:nvPr/>
        </p:nvSpPr>
        <p:spPr>
          <a:xfrm>
            <a:off x="4022034" y="2629463"/>
            <a:ext cx="1874700" cy="573600"/>
          </a:xfrm>
          <a:prstGeom prst="roundRect">
            <a:avLst>
              <a:gd name="adj" fmla="val 12405"/>
            </a:avLst>
          </a:prstGeom>
          <a:solidFill>
            <a:srgbClr val="FFFFFF"/>
          </a:solidFill>
          <a:ln>
            <a:noFill/>
          </a:ln>
          <a:effectLst>
            <a:outerShdw blurRad="76200" rotWithShape="0">
              <a:srgbClr val="000000">
                <a:alpha val="25099"/>
              </a:srgbClr>
            </a:outerShdw>
          </a:effectLst>
        </p:spPr>
        <p:txBody>
          <a:bodyPr spcFirstLastPara="1" wrap="square" lIns="85725" tIns="85725" rIns="85725" bIns="85725" anchor="ctr" anchorCtr="0">
            <a:noAutofit/>
          </a:bodyPr>
          <a:lstStyle/>
          <a:p>
            <a:pPr marL="0" marR="0" lvl="0" indent="0" algn="l" rtl="0">
              <a:lnSpc>
                <a:spcPct val="90000"/>
              </a:lnSpc>
              <a:spcBef>
                <a:spcPts val="0"/>
              </a:spcBef>
              <a:spcAft>
                <a:spcPts val="0"/>
              </a:spcAft>
              <a:buClr>
                <a:srgbClr val="1A1A1A"/>
              </a:buClr>
              <a:buSzPts val="900"/>
              <a:buFont typeface="Google Sans Medium"/>
              <a:buNone/>
            </a:pPr>
            <a:r>
              <a:rPr lang="en" sz="900">
                <a:solidFill>
                  <a:srgbClr val="1A1A1A"/>
                </a:solidFill>
                <a:latin typeface="Google Sans Medium"/>
                <a:ea typeface="Google Sans Medium"/>
                <a:cs typeface="Google Sans Medium"/>
                <a:sym typeface="Google Sans Medium"/>
              </a:rPr>
              <a:t>Solution Challenge start</a:t>
            </a:r>
            <a:endParaRPr sz="500"/>
          </a:p>
        </p:txBody>
      </p:sp>
      <p:sp>
        <p:nvSpPr>
          <p:cNvPr id="717" name="Google Shape;717;g182f62b9267_0_454"/>
          <p:cNvSpPr/>
          <p:nvPr/>
        </p:nvSpPr>
        <p:spPr>
          <a:xfrm>
            <a:off x="2860723" y="2782910"/>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18" name="Google Shape;718;g182f62b9267_0_454"/>
          <p:cNvSpPr/>
          <p:nvPr/>
        </p:nvSpPr>
        <p:spPr>
          <a:xfrm>
            <a:off x="5485927" y="2782910"/>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19" name="Google Shape;719;g182f62b9267_0_454"/>
          <p:cNvSpPr/>
          <p:nvPr/>
        </p:nvSpPr>
        <p:spPr>
          <a:xfrm>
            <a:off x="4037696" y="3487568"/>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20" name="Google Shape;720;g182f62b9267_0_454"/>
          <p:cNvSpPr/>
          <p:nvPr/>
        </p:nvSpPr>
        <p:spPr>
          <a:xfrm>
            <a:off x="6811401" y="3805693"/>
            <a:ext cx="296700" cy="2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21" name="Google Shape;721;g182f62b9267_0_454"/>
          <p:cNvSpPr/>
          <p:nvPr/>
        </p:nvSpPr>
        <p:spPr>
          <a:xfrm>
            <a:off x="2928860" y="28506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Google Sans"/>
              <a:buNone/>
            </a:pPr>
            <a:endParaRPr sz="1100" b="0" i="0" u="none" strike="noStrike" cap="none">
              <a:solidFill>
                <a:srgbClr val="999999"/>
              </a:solidFill>
              <a:latin typeface="Google Sans"/>
              <a:ea typeface="Google Sans"/>
              <a:cs typeface="Google Sans"/>
              <a:sym typeface="Google Sans"/>
            </a:endParaRPr>
          </a:p>
        </p:txBody>
      </p:sp>
      <p:sp>
        <p:nvSpPr>
          <p:cNvPr id="722" name="Google Shape;722;g182f62b9267_0_454"/>
          <p:cNvSpPr/>
          <p:nvPr/>
        </p:nvSpPr>
        <p:spPr>
          <a:xfrm>
            <a:off x="5553568" y="2850646"/>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Google Sans"/>
              <a:buNone/>
            </a:pPr>
            <a:endParaRPr sz="1100" b="0" i="0" u="none" strike="noStrike" cap="none">
              <a:solidFill>
                <a:srgbClr val="999999"/>
              </a:solidFill>
              <a:latin typeface="Google Sans"/>
              <a:ea typeface="Google Sans"/>
              <a:cs typeface="Google Sans"/>
              <a:sym typeface="Google Sans"/>
            </a:endParaRPr>
          </a:p>
        </p:txBody>
      </p:sp>
      <p:sp>
        <p:nvSpPr>
          <p:cNvPr id="723" name="Google Shape;723;g182f62b9267_0_454"/>
          <p:cNvSpPr/>
          <p:nvPr/>
        </p:nvSpPr>
        <p:spPr>
          <a:xfrm>
            <a:off x="4103207" y="3553612"/>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Google Sans"/>
              <a:buNone/>
            </a:pPr>
            <a:endParaRPr sz="1100" b="0" i="0" u="none" strike="noStrike" cap="none">
              <a:solidFill>
                <a:srgbClr val="999999"/>
              </a:solidFill>
              <a:latin typeface="Google Sans"/>
              <a:ea typeface="Google Sans"/>
              <a:cs typeface="Google Sans"/>
              <a:sym typeface="Google Sans"/>
            </a:endParaRPr>
          </a:p>
        </p:txBody>
      </p:sp>
      <p:sp>
        <p:nvSpPr>
          <p:cNvPr id="724" name="Google Shape;724;g182f62b9267_0_454"/>
          <p:cNvSpPr/>
          <p:nvPr/>
        </p:nvSpPr>
        <p:spPr>
          <a:xfrm>
            <a:off x="6879072" y="3868662"/>
            <a:ext cx="161352" cy="17069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1100"/>
              <a:buFont typeface="Google Sans"/>
              <a:buNone/>
            </a:pPr>
            <a:endParaRPr sz="1100" b="0" i="0" u="none" strike="noStrike" cap="none">
              <a:solidFill>
                <a:srgbClr val="999999"/>
              </a:solidFill>
              <a:latin typeface="Google Sans"/>
              <a:ea typeface="Google Sans"/>
              <a:cs typeface="Google Sans"/>
              <a:sym typeface="Google Sans"/>
            </a:endParaRPr>
          </a:p>
        </p:txBody>
      </p:sp>
      <p:sp>
        <p:nvSpPr>
          <p:cNvPr id="725" name="Google Shape;725;g182f62b9267_0_454"/>
          <p:cNvSpPr/>
          <p:nvPr/>
        </p:nvSpPr>
        <p:spPr>
          <a:xfrm>
            <a:off x="-16725" y="2087578"/>
            <a:ext cx="8925900" cy="287100"/>
          </a:xfrm>
          <a:prstGeom prst="rightArrow">
            <a:avLst>
              <a:gd name="adj1" fmla="val 93737"/>
              <a:gd name="adj2" fmla="val 48096"/>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300" b="0" i="0" u="none" strike="noStrike" cap="none">
              <a:solidFill>
                <a:srgbClr val="FFFFFF"/>
              </a:solidFill>
              <a:latin typeface="Helvetica Neue"/>
              <a:ea typeface="Helvetica Neue"/>
              <a:cs typeface="Helvetica Neue"/>
              <a:sym typeface="Helvetica Neue"/>
            </a:endParaRPr>
          </a:p>
        </p:txBody>
      </p:sp>
      <p:sp>
        <p:nvSpPr>
          <p:cNvPr id="726" name="Google Shape;726;g182f62b9267_0_454"/>
          <p:cNvSpPr/>
          <p:nvPr/>
        </p:nvSpPr>
        <p:spPr>
          <a:xfrm>
            <a:off x="1585677"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September</a:t>
            </a:r>
            <a:endParaRPr sz="800"/>
          </a:p>
        </p:txBody>
      </p:sp>
      <p:sp>
        <p:nvSpPr>
          <p:cNvPr id="727" name="Google Shape;727;g182f62b9267_0_454"/>
          <p:cNvSpPr/>
          <p:nvPr/>
        </p:nvSpPr>
        <p:spPr>
          <a:xfrm>
            <a:off x="2627632"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October</a:t>
            </a:r>
            <a:endParaRPr sz="800"/>
          </a:p>
        </p:txBody>
      </p:sp>
      <p:sp>
        <p:nvSpPr>
          <p:cNvPr id="728" name="Google Shape;728;g182f62b9267_0_454"/>
          <p:cNvSpPr/>
          <p:nvPr/>
        </p:nvSpPr>
        <p:spPr>
          <a:xfrm>
            <a:off x="3679111"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December</a:t>
            </a:r>
            <a:endParaRPr sz="800"/>
          </a:p>
        </p:txBody>
      </p:sp>
      <p:sp>
        <p:nvSpPr>
          <p:cNvPr id="729" name="Google Shape;729;g182f62b9267_0_454"/>
          <p:cNvSpPr/>
          <p:nvPr/>
        </p:nvSpPr>
        <p:spPr>
          <a:xfrm>
            <a:off x="4835366"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February</a:t>
            </a:r>
            <a:endParaRPr sz="800"/>
          </a:p>
        </p:txBody>
      </p:sp>
      <p:sp>
        <p:nvSpPr>
          <p:cNvPr id="730" name="Google Shape;730;g182f62b9267_0_454"/>
          <p:cNvSpPr/>
          <p:nvPr/>
        </p:nvSpPr>
        <p:spPr>
          <a:xfrm>
            <a:off x="6934596"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July </a:t>
            </a:r>
            <a:endParaRPr sz="800"/>
          </a:p>
        </p:txBody>
      </p:sp>
      <p:sp>
        <p:nvSpPr>
          <p:cNvPr id="731" name="Google Shape;731;g182f62b9267_0_454"/>
          <p:cNvSpPr/>
          <p:nvPr/>
        </p:nvSpPr>
        <p:spPr>
          <a:xfrm>
            <a:off x="5854541"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April</a:t>
            </a:r>
            <a:endParaRPr sz="800"/>
          </a:p>
        </p:txBody>
      </p:sp>
      <p:sp>
        <p:nvSpPr>
          <p:cNvPr id="732" name="Google Shape;732;g182f62b9267_0_454"/>
          <p:cNvSpPr/>
          <p:nvPr/>
        </p:nvSpPr>
        <p:spPr>
          <a:xfrm>
            <a:off x="484507"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2022</a:t>
            </a:r>
            <a:endParaRPr sz="1200" b="1">
              <a:solidFill>
                <a:srgbClr val="FFFFFF"/>
              </a:solidFill>
              <a:latin typeface="Google Sans"/>
              <a:ea typeface="Google Sans"/>
              <a:cs typeface="Google Sans"/>
              <a:sym typeface="Google Sans"/>
            </a:endParaRPr>
          </a:p>
        </p:txBody>
      </p:sp>
      <p:sp>
        <p:nvSpPr>
          <p:cNvPr id="733" name="Google Shape;733;g182f62b9267_0_454"/>
          <p:cNvSpPr/>
          <p:nvPr/>
        </p:nvSpPr>
        <p:spPr>
          <a:xfrm>
            <a:off x="7866382" y="2073002"/>
            <a:ext cx="836100" cy="3162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900"/>
              <a:buFont typeface="Google Sans"/>
              <a:buNone/>
            </a:pPr>
            <a:r>
              <a:rPr lang="en" sz="1200" b="1">
                <a:solidFill>
                  <a:srgbClr val="FFFFFF"/>
                </a:solidFill>
                <a:latin typeface="Google Sans"/>
                <a:ea typeface="Google Sans"/>
                <a:cs typeface="Google Sans"/>
                <a:sym typeface="Google Sans"/>
              </a:rPr>
              <a:t>2023</a:t>
            </a:r>
            <a:endParaRPr sz="800"/>
          </a:p>
        </p:txBody>
      </p:sp>
      <p:sp>
        <p:nvSpPr>
          <p:cNvPr id="734" name="Google Shape;734;g182f62b9267_0_454"/>
          <p:cNvSpPr/>
          <p:nvPr/>
        </p:nvSpPr>
        <p:spPr>
          <a:xfrm>
            <a:off x="2281828" y="1793203"/>
            <a:ext cx="2378700" cy="2364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spcBef>
                <a:spcPts val="0"/>
              </a:spcBef>
              <a:spcAft>
                <a:spcPts val="0"/>
              </a:spcAft>
              <a:buNone/>
            </a:pPr>
            <a:r>
              <a:rPr lang="en" sz="1100" b="1">
                <a:solidFill>
                  <a:schemeClr val="lt1"/>
                </a:solidFill>
                <a:latin typeface="Google Sans"/>
                <a:ea typeface="Google Sans"/>
                <a:cs typeface="Google Sans"/>
                <a:sym typeface="Google Sans"/>
              </a:rPr>
              <a:t>LEARN</a:t>
            </a:r>
            <a:endParaRPr sz="1100" b="1">
              <a:solidFill>
                <a:schemeClr val="lt1"/>
              </a:solidFill>
              <a:latin typeface="Google Sans"/>
              <a:ea typeface="Google Sans"/>
              <a:cs typeface="Google Sans"/>
              <a:sym typeface="Google Sans"/>
            </a:endParaRPr>
          </a:p>
        </p:txBody>
      </p:sp>
      <p:sp>
        <p:nvSpPr>
          <p:cNvPr id="735" name="Google Shape;735;g182f62b9267_0_454"/>
          <p:cNvSpPr/>
          <p:nvPr/>
        </p:nvSpPr>
        <p:spPr>
          <a:xfrm>
            <a:off x="4708209" y="1793203"/>
            <a:ext cx="1874700" cy="2364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spcBef>
                <a:spcPts val="0"/>
              </a:spcBef>
              <a:spcAft>
                <a:spcPts val="0"/>
              </a:spcAft>
              <a:buNone/>
            </a:pPr>
            <a:r>
              <a:rPr lang="en" sz="1100" b="1">
                <a:solidFill>
                  <a:schemeClr val="lt1"/>
                </a:solidFill>
                <a:latin typeface="Google Sans"/>
                <a:ea typeface="Google Sans"/>
                <a:cs typeface="Google Sans"/>
                <a:sym typeface="Google Sans"/>
              </a:rPr>
              <a:t>BUILD</a:t>
            </a:r>
            <a:endParaRPr sz="1100" b="1">
              <a:solidFill>
                <a:schemeClr val="lt1"/>
              </a:solidFill>
              <a:latin typeface="Google Sans"/>
              <a:ea typeface="Google Sans"/>
              <a:cs typeface="Google Sans"/>
              <a:sym typeface="Google Sans"/>
            </a:endParaRPr>
          </a:p>
        </p:txBody>
      </p:sp>
      <p:sp>
        <p:nvSpPr>
          <p:cNvPr id="736" name="Google Shape;736;g182f62b9267_0_454"/>
          <p:cNvSpPr/>
          <p:nvPr/>
        </p:nvSpPr>
        <p:spPr>
          <a:xfrm>
            <a:off x="6630816" y="1793203"/>
            <a:ext cx="1019700" cy="236400"/>
          </a:xfrm>
          <a:prstGeom prst="rect">
            <a:avLst/>
          </a:prstGeom>
          <a:solidFill>
            <a:schemeClr val="accent4"/>
          </a:solidFill>
          <a:ln w="9525"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spcBef>
                <a:spcPts val="0"/>
              </a:spcBef>
              <a:spcAft>
                <a:spcPts val="0"/>
              </a:spcAft>
              <a:buNone/>
            </a:pPr>
            <a:r>
              <a:rPr lang="en" sz="1100" b="1">
                <a:solidFill>
                  <a:schemeClr val="lt1"/>
                </a:solidFill>
                <a:latin typeface="Google Sans"/>
                <a:ea typeface="Google Sans"/>
                <a:cs typeface="Google Sans"/>
                <a:sym typeface="Google Sans"/>
              </a:rPr>
              <a:t>CONNECT</a:t>
            </a:r>
            <a:endParaRPr sz="1100" b="1">
              <a:solidFill>
                <a:schemeClr val="lt1"/>
              </a:solidFill>
              <a:latin typeface="Google Sans"/>
              <a:ea typeface="Google Sans"/>
              <a:cs typeface="Google Sans"/>
              <a:sym typeface="Google Sans"/>
            </a:endParaRPr>
          </a:p>
        </p:txBody>
      </p:sp>
      <p:pic>
        <p:nvPicPr>
          <p:cNvPr id="737" name="Google Shape;737;g182f62b9267_0_454"/>
          <p:cNvPicPr preferRelativeResize="0"/>
          <p:nvPr/>
        </p:nvPicPr>
        <p:blipFill rotWithShape="1">
          <a:blip r:embed="rId3">
            <a:alphaModFix/>
          </a:blip>
          <a:srcRect l="12018"/>
          <a:stretch/>
        </p:blipFill>
        <p:spPr>
          <a:xfrm rot="451564" flipH="1">
            <a:off x="4806407" y="265507"/>
            <a:ext cx="4340769" cy="9782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83F3"/>
        </a:solidFill>
        <a:effectLst/>
      </p:bgPr>
    </p:bg>
    <p:spTree>
      <p:nvGrpSpPr>
        <p:cNvPr id="1" name="Shape 408"/>
        <p:cNvGrpSpPr/>
        <p:nvPr/>
      </p:nvGrpSpPr>
      <p:grpSpPr>
        <a:xfrm>
          <a:off x="0" y="0"/>
          <a:ext cx="0" cy="0"/>
          <a:chOff x="0" y="0"/>
          <a:chExt cx="0" cy="0"/>
        </a:xfrm>
      </p:grpSpPr>
      <p:sp>
        <p:nvSpPr>
          <p:cNvPr id="409" name="Google Shape;409;p6"/>
          <p:cNvSpPr txBox="1">
            <a:spLocks noGrp="1"/>
          </p:cNvSpPr>
          <p:nvPr>
            <p:ph type="ctrTitle" idx="4294967295"/>
          </p:nvPr>
        </p:nvSpPr>
        <p:spPr>
          <a:xfrm>
            <a:off x="649650" y="565325"/>
            <a:ext cx="7844700" cy="45432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000"/>
              </a:spcAft>
              <a:buClr>
                <a:schemeClr val="dk1"/>
              </a:buClr>
              <a:buSzPts val="2800"/>
              <a:buFont typeface="Arial"/>
              <a:buNone/>
            </a:pPr>
            <a:r>
              <a:rPr lang="en" sz="2500" b="1" i="0" u="none" strike="noStrike" cap="none">
                <a:solidFill>
                  <a:srgbClr val="FFFFFF"/>
                </a:solidFill>
                <a:latin typeface="Arial"/>
                <a:ea typeface="Arial"/>
                <a:cs typeface="Arial"/>
                <a:sym typeface="Arial"/>
              </a:rPr>
              <a:t>What is Back-End Development?</a:t>
            </a:r>
            <a:endParaRPr sz="2500" b="0" i="0" u="none" strike="noStrike" cap="none">
              <a:solidFill>
                <a:srgbClr val="FFFFFF"/>
              </a:solidFill>
              <a:latin typeface="Arial"/>
              <a:ea typeface="Arial"/>
              <a:cs typeface="Arial"/>
              <a:sym typeface="Arial"/>
            </a:endParaRPr>
          </a:p>
        </p:txBody>
      </p:sp>
      <p:sp>
        <p:nvSpPr>
          <p:cNvPr id="410" name="Google Shape;410;p6"/>
          <p:cNvSpPr txBox="1"/>
          <p:nvPr/>
        </p:nvSpPr>
        <p:spPr>
          <a:xfrm>
            <a:off x="252224" y="87325"/>
            <a:ext cx="4256400" cy="61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rgbClr val="FFFFFF"/>
                </a:solidFill>
                <a:latin typeface="Arial"/>
                <a:ea typeface="Arial"/>
                <a:cs typeface="Arial"/>
                <a:sym typeface="Arial"/>
              </a:rPr>
              <a:t>Introduction to Backend Development Mercu Buana University</a:t>
            </a: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cxnSp>
        <p:nvCxnSpPr>
          <p:cNvPr id="411" name="Google Shape;411;p6"/>
          <p:cNvCxnSpPr/>
          <p:nvPr/>
        </p:nvCxnSpPr>
        <p:spPr>
          <a:xfrm>
            <a:off x="75" y="524238"/>
            <a:ext cx="9144000" cy="0"/>
          </a:xfrm>
          <a:prstGeom prst="straightConnector1">
            <a:avLst/>
          </a:prstGeom>
          <a:noFill/>
          <a:ln w="9525" cap="flat" cmpd="sng">
            <a:solidFill>
              <a:srgbClr val="EFEFEF"/>
            </a:solidFill>
            <a:prstDash val="solid"/>
            <a:round/>
            <a:headEnd type="none" w="sm" len="sm"/>
            <a:tailEnd type="none" w="sm" len="sm"/>
          </a:ln>
        </p:spPr>
      </p:cxnSp>
      <p:pic>
        <p:nvPicPr>
          <p:cNvPr id="412" name="Google Shape;412;p6"/>
          <p:cNvPicPr preferRelativeResize="0"/>
          <p:nvPr/>
        </p:nvPicPr>
        <p:blipFill rotWithShape="1">
          <a:blip r:embed="rId3">
            <a:alphaModFix/>
          </a:blip>
          <a:srcRect/>
          <a:stretch/>
        </p:blipFill>
        <p:spPr>
          <a:xfrm>
            <a:off x="6747075" y="193850"/>
            <a:ext cx="2162400" cy="13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
          <p:cNvSpPr txBox="1">
            <a:spLocks noGrp="1"/>
          </p:cNvSpPr>
          <p:nvPr>
            <p:ph type="subTitle" idx="1"/>
          </p:nvPr>
        </p:nvSpPr>
        <p:spPr>
          <a:xfrm>
            <a:off x="410869" y="1138228"/>
            <a:ext cx="8255400" cy="3462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#Back-End</a:t>
            </a:r>
            <a:endParaRPr/>
          </a:p>
        </p:txBody>
      </p:sp>
      <p:sp>
        <p:nvSpPr>
          <p:cNvPr id="418" name="Google Shape;418;p7"/>
          <p:cNvSpPr txBox="1">
            <a:spLocks noGrp="1"/>
          </p:cNvSpPr>
          <p:nvPr>
            <p:ph type="body" idx="2"/>
          </p:nvPr>
        </p:nvSpPr>
        <p:spPr>
          <a:xfrm>
            <a:off x="451250" y="1529874"/>
            <a:ext cx="8214900" cy="2562900"/>
          </a:xfrm>
          <a:prstGeom prst="rect">
            <a:avLst/>
          </a:prstGeom>
          <a:noFill/>
          <a:ln>
            <a:noFill/>
          </a:ln>
        </p:spPr>
        <p:txBody>
          <a:bodyPr spcFirstLastPara="1" wrap="square" lIns="34275" tIns="34275" rIns="34275" bIns="34275" anchor="t" anchorCtr="0">
            <a:spAutoFit/>
          </a:bodyPr>
          <a:lstStyle/>
          <a:p>
            <a:pPr marL="0" lvl="0" indent="0" algn="l" rtl="0">
              <a:lnSpc>
                <a:spcPct val="100000"/>
              </a:lnSpc>
              <a:spcBef>
                <a:spcPts val="0"/>
              </a:spcBef>
              <a:spcAft>
                <a:spcPts val="0"/>
              </a:spcAft>
              <a:buSzPts val="1800"/>
              <a:buNone/>
            </a:pPr>
            <a:r>
              <a:rPr lang="en"/>
              <a:t>Back-End is part of the application that is responsible for providing needs that are invisible to the user (not interacting directly with the user), such as how data is stored, processed, and transacted securely. It all aims to support Front-End applications work according to their functions. People who work in this field are called Back-End Developers.</a:t>
            </a:r>
            <a:endParaRPr/>
          </a:p>
          <a:p>
            <a:pPr marL="0" lvl="0" indent="0" algn="l" rtl="0">
              <a:lnSpc>
                <a:spcPct val="100000"/>
              </a:lnSpc>
              <a:spcBef>
                <a:spcPts val="0"/>
              </a:spcBef>
              <a:spcAft>
                <a:spcPts val="0"/>
              </a:spcAft>
              <a:buSzPts val="1800"/>
              <a:buNone/>
            </a:pPr>
            <a:endParaRPr/>
          </a:p>
          <a:p>
            <a:pPr marL="0" lvl="0" indent="0" algn="l" rtl="0">
              <a:lnSpc>
                <a:spcPct val="100000"/>
              </a:lnSpc>
              <a:spcBef>
                <a:spcPts val="0"/>
              </a:spcBef>
              <a:spcAft>
                <a:spcPts val="0"/>
              </a:spcAft>
              <a:buSzPts val="1800"/>
              <a:buNone/>
            </a:pPr>
            <a:r>
              <a:rPr lang="en"/>
              <a:t>Back-End is an option field in the Software Developer profession. You need to determine what to focus on. So what do those terms mean in application development? Okay, let's discuss!!</a:t>
            </a:r>
            <a:endParaRPr/>
          </a:p>
        </p:txBody>
      </p:sp>
      <p:sp>
        <p:nvSpPr>
          <p:cNvPr id="419" name="Google Shape;419;p7"/>
          <p:cNvSpPr txBox="1">
            <a:spLocks noGrp="1"/>
          </p:cNvSpPr>
          <p:nvPr>
            <p:ph type="title"/>
          </p:nvPr>
        </p:nvSpPr>
        <p:spPr>
          <a:xfrm>
            <a:off x="334894" y="483797"/>
            <a:ext cx="8233500" cy="723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2800"/>
              <a:buNone/>
            </a:pPr>
            <a:r>
              <a:rPr lang="en"/>
              <a:t>What is Back-End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8"/>
          <p:cNvPicPr preferRelativeResize="0"/>
          <p:nvPr/>
        </p:nvPicPr>
        <p:blipFill rotWithShape="1">
          <a:blip r:embed="rId3">
            <a:alphaModFix/>
          </a:blip>
          <a:srcRect/>
          <a:stretch/>
        </p:blipFill>
        <p:spPr>
          <a:xfrm>
            <a:off x="1030888" y="185475"/>
            <a:ext cx="7387025" cy="415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9"/>
          <p:cNvPicPr preferRelativeResize="0"/>
          <p:nvPr/>
        </p:nvPicPr>
        <p:blipFill rotWithShape="1">
          <a:blip r:embed="rId3">
            <a:alphaModFix/>
          </a:blip>
          <a:srcRect/>
          <a:stretch/>
        </p:blipFill>
        <p:spPr>
          <a:xfrm>
            <a:off x="1042125" y="401025"/>
            <a:ext cx="7450424" cy="38489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1941</Words>
  <Application>Microsoft Office PowerPoint</Application>
  <PresentationFormat>Peragaan Layar (16:9)</PresentationFormat>
  <Paragraphs>204</Paragraphs>
  <Slides>50</Slides>
  <Notes>50</Notes>
  <HiddenSlides>0</HiddenSlides>
  <MMClips>0</MMClips>
  <ScaleCrop>false</ScaleCrop>
  <HeadingPairs>
    <vt:vector size="6" baseType="variant">
      <vt:variant>
        <vt:lpstr>Font Dipakai</vt:lpstr>
      </vt:variant>
      <vt:variant>
        <vt:i4>10</vt:i4>
      </vt:variant>
      <vt:variant>
        <vt:lpstr>Tema</vt:lpstr>
      </vt:variant>
      <vt:variant>
        <vt:i4>3</vt:i4>
      </vt:variant>
      <vt:variant>
        <vt:lpstr>Judul Slide</vt:lpstr>
      </vt:variant>
      <vt:variant>
        <vt:i4>50</vt:i4>
      </vt:variant>
    </vt:vector>
  </HeadingPairs>
  <TitlesOfParts>
    <vt:vector size="63" baseType="lpstr">
      <vt:lpstr>Open Sans</vt:lpstr>
      <vt:lpstr>Roboto Mono Light</vt:lpstr>
      <vt:lpstr>Roboto Mono</vt:lpstr>
      <vt:lpstr>Open Sans Light</vt:lpstr>
      <vt:lpstr>Arial</vt:lpstr>
      <vt:lpstr>Google Sans Medium</vt:lpstr>
      <vt:lpstr>Google Sans</vt:lpstr>
      <vt:lpstr>Helvetica Neue</vt:lpstr>
      <vt:lpstr>Roboto Light</vt:lpstr>
      <vt:lpstr>Calibri</vt:lpstr>
      <vt:lpstr>Simple Light</vt:lpstr>
      <vt:lpstr>Simple Light</vt:lpstr>
      <vt:lpstr>Simple Light</vt:lpstr>
      <vt:lpstr>Presentasi PowerPoint</vt:lpstr>
      <vt:lpstr>Let me introduce myself</vt:lpstr>
      <vt:lpstr>Prerequisites</vt:lpstr>
      <vt:lpstr>Prerequisites</vt:lpstr>
      <vt:lpstr>Individual Project</vt:lpstr>
      <vt:lpstr>What is Back-End Development?</vt:lpstr>
      <vt:lpstr>What is Back-End Development</vt:lpstr>
      <vt:lpstr>Presentasi PowerPoint</vt:lpstr>
      <vt:lpstr>Presentasi PowerPoint</vt:lpstr>
      <vt:lpstr>Presentasi PowerPoint</vt:lpstr>
      <vt:lpstr>What is Node JS?</vt:lpstr>
      <vt:lpstr>What is Node JS?</vt:lpstr>
      <vt:lpstr>Express JS</vt:lpstr>
      <vt:lpstr>Web Service</vt:lpstr>
      <vt:lpstr>Web Service</vt:lpstr>
      <vt:lpstr>RESTful API</vt:lpstr>
      <vt:lpstr>HTTP Response Code</vt:lpstr>
      <vt:lpstr>URL Design</vt:lpstr>
      <vt:lpstr>Cross-Origin Resource Sharing (CORS)</vt:lpstr>
      <vt:lpstr>Cross-Origin Resource Sharing (CORS)</vt:lpstr>
      <vt:lpstr>Presentasi PowerPoint</vt:lpstr>
      <vt:lpstr>Node Package Manager</vt:lpstr>
      <vt:lpstr>Node Package Manager</vt:lpstr>
      <vt:lpstr>Presentasi PowerPoint</vt:lpstr>
      <vt:lpstr>Firebase</vt:lpstr>
      <vt:lpstr>Firebase</vt:lpstr>
      <vt:lpstr>Presentasi PowerPoint</vt:lpstr>
      <vt:lpstr>Postman</vt:lpstr>
      <vt:lpstr>Presentasi PowerPoint</vt:lpstr>
      <vt:lpstr>Presentasi PowerPoint</vt:lpstr>
      <vt:lpstr>Postman</vt:lpstr>
      <vt:lpstr>Live Code</vt:lpstr>
      <vt:lpstr>Let’s Code!!</vt:lpstr>
      <vt:lpstr>Individual Project</vt:lpstr>
      <vt:lpstr>Presentasi PowerPoint</vt:lpstr>
      <vt:lpstr>Clue no #1</vt:lpstr>
      <vt:lpstr>Clue no #2</vt:lpstr>
      <vt:lpstr>Clue no #3</vt:lpstr>
      <vt:lpstr>Clue no #4</vt:lpstr>
      <vt:lpstr>Clue no #5 (Optional - Plus point)</vt:lpstr>
      <vt:lpstr>Presentasi PowerPoint</vt:lpstr>
      <vt:lpstr>Q &amp; A</vt:lpstr>
      <vt:lpstr>Any Question? Please open slido!</vt:lpstr>
      <vt:lpstr>Quiz</vt:lpstr>
      <vt:lpstr>Quiz Introduction to Backend Development</vt:lpstr>
      <vt:lpstr>Google Solution Challenge</vt:lpstr>
      <vt:lpstr>Google Solution Challenge</vt:lpstr>
      <vt:lpstr>Who can participate?</vt:lpstr>
      <vt:lpstr>Why must participate?</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cp:lastModifiedBy>fullstucktaufik@outlook.co.id</cp:lastModifiedBy>
  <cp:revision>1</cp:revision>
  <dcterms:modified xsi:type="dcterms:W3CDTF">2022-11-05T09:35:29Z</dcterms:modified>
</cp:coreProperties>
</file>